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7" r:id="rId2"/>
    <p:sldId id="259" r:id="rId3"/>
  </p:sldIdLst>
  <p:sldSz cx="7775575" cy="10907713"/>
  <p:notesSz cx="6888163" cy="100187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435" userDrawn="1">
          <p15:clr>
            <a:srgbClr val="A4A3A4"/>
          </p15:clr>
        </p15:guide>
        <p15:guide id="2" pos="2449"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00FF00"/>
    <a:srgbClr val="6EF284"/>
    <a:srgbClr val="159B2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95434" autoAdjust="0"/>
  </p:normalViewPr>
  <p:slideViewPr>
    <p:cSldViewPr snapToGrid="0">
      <p:cViewPr>
        <p:scale>
          <a:sx n="122" d="100"/>
          <a:sy n="122" d="100"/>
        </p:scale>
        <p:origin x="874" y="-4853"/>
      </p:cViewPr>
      <p:guideLst>
        <p:guide orient="horz" pos="3435"/>
        <p:guide pos="2449"/>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83168" y="1785129"/>
            <a:ext cx="6609239" cy="3797500"/>
          </a:xfrm>
        </p:spPr>
        <p:txBody>
          <a:bodyPr anchor="b"/>
          <a:lstStyle>
            <a:lvl1pPr algn="ctr">
              <a:defRPr sz="5102"/>
            </a:lvl1pPr>
          </a:lstStyle>
          <a:p>
            <a:r>
              <a:rPr lang="ja-JP" altLang="en-US"/>
              <a:t>マスター タイトルの書式設定</a:t>
            </a:r>
            <a:endParaRPr lang="en-US" dirty="0"/>
          </a:p>
        </p:txBody>
      </p:sp>
      <p:sp>
        <p:nvSpPr>
          <p:cNvPr id="3" name="Subtitle 2"/>
          <p:cNvSpPr>
            <a:spLocks noGrp="1"/>
          </p:cNvSpPr>
          <p:nvPr>
            <p:ph type="subTitle" idx="1"/>
          </p:nvPr>
        </p:nvSpPr>
        <p:spPr>
          <a:xfrm>
            <a:off x="971947" y="5729075"/>
            <a:ext cx="5831681" cy="2633505"/>
          </a:xfrm>
        </p:spPr>
        <p:txBody>
          <a:bodyPr/>
          <a:lstStyle>
            <a:lvl1pPr marL="0" indent="0" algn="ctr">
              <a:buNone/>
              <a:defRPr sz="2041"/>
            </a:lvl1pPr>
            <a:lvl2pPr marL="388757" indent="0" algn="ctr">
              <a:buNone/>
              <a:defRPr sz="1701"/>
            </a:lvl2pPr>
            <a:lvl3pPr marL="777514" indent="0" algn="ctr">
              <a:buNone/>
              <a:defRPr sz="1531"/>
            </a:lvl3pPr>
            <a:lvl4pPr marL="1166271" indent="0" algn="ctr">
              <a:buNone/>
              <a:defRPr sz="1360"/>
            </a:lvl4pPr>
            <a:lvl5pPr marL="1555029" indent="0" algn="ctr">
              <a:buNone/>
              <a:defRPr sz="1360"/>
            </a:lvl5pPr>
            <a:lvl6pPr marL="1943786" indent="0" algn="ctr">
              <a:buNone/>
              <a:defRPr sz="1360"/>
            </a:lvl6pPr>
            <a:lvl7pPr marL="2332543" indent="0" algn="ctr">
              <a:buNone/>
              <a:defRPr sz="1360"/>
            </a:lvl7pPr>
            <a:lvl8pPr marL="2721300" indent="0" algn="ctr">
              <a:buNone/>
              <a:defRPr sz="1360"/>
            </a:lvl8pPr>
            <a:lvl9pPr marL="3110057" indent="0" algn="ctr">
              <a:buNone/>
              <a:defRPr sz="136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p:txBody>
          <a:bodyPr/>
          <a:lstStyle/>
          <a:p>
            <a:fld id="{2141C930-B1E4-4337-9258-BCB0C662A94A}" type="datetimeFigureOut">
              <a:rPr kumimoji="1" lang="ja-JP" altLang="en-US" smtClean="0"/>
              <a:t>2024/8/12</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16E3C378-04EF-450C-998A-31CFB7FFDC5D}" type="slidenum">
              <a:rPr kumimoji="1" lang="ja-JP" altLang="en-US" smtClean="0"/>
              <a:t>‹#›</a:t>
            </a:fld>
            <a:endParaRPr kumimoji="1" lang="ja-JP" altLang="en-US"/>
          </a:p>
        </p:txBody>
      </p:sp>
    </p:spTree>
    <p:extLst>
      <p:ext uri="{BB962C8B-B14F-4D97-AF65-F5344CB8AC3E}">
        <p14:creationId xmlns:p14="http://schemas.microsoft.com/office/powerpoint/2010/main" val="924316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2141C930-B1E4-4337-9258-BCB0C662A94A}" type="datetimeFigureOut">
              <a:rPr kumimoji="1" lang="ja-JP" altLang="en-US" smtClean="0"/>
              <a:t>2024/8/12</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16E3C378-04EF-450C-998A-31CFB7FFDC5D}" type="slidenum">
              <a:rPr kumimoji="1" lang="ja-JP" altLang="en-US" smtClean="0"/>
              <a:t>‹#›</a:t>
            </a:fld>
            <a:endParaRPr kumimoji="1" lang="ja-JP" altLang="en-US"/>
          </a:p>
        </p:txBody>
      </p:sp>
    </p:spTree>
    <p:extLst>
      <p:ext uri="{BB962C8B-B14F-4D97-AF65-F5344CB8AC3E}">
        <p14:creationId xmlns:p14="http://schemas.microsoft.com/office/powerpoint/2010/main" val="1316942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530522" y="2719357"/>
            <a:ext cx="6706433" cy="4537305"/>
          </a:xfrm>
        </p:spPr>
        <p:txBody>
          <a:bodyPr anchor="b"/>
          <a:lstStyle>
            <a:lvl1pPr>
              <a:defRPr sz="5102"/>
            </a:lvl1pPr>
          </a:lstStyle>
          <a:p>
            <a:r>
              <a:rPr lang="ja-JP" altLang="en-US"/>
              <a:t>マスター タイトルの書式設定</a:t>
            </a:r>
            <a:endParaRPr lang="en-US" dirty="0"/>
          </a:p>
        </p:txBody>
      </p:sp>
      <p:sp>
        <p:nvSpPr>
          <p:cNvPr id="3" name="Text Placeholder 2"/>
          <p:cNvSpPr>
            <a:spLocks noGrp="1"/>
          </p:cNvSpPr>
          <p:nvPr>
            <p:ph type="body" idx="1"/>
          </p:nvPr>
        </p:nvSpPr>
        <p:spPr>
          <a:xfrm>
            <a:off x="530522" y="7299586"/>
            <a:ext cx="6706433" cy="2386061"/>
          </a:xfrm>
        </p:spPr>
        <p:txBody>
          <a:bodyPr/>
          <a:lstStyle>
            <a:lvl1pPr marL="0" indent="0">
              <a:buNone/>
              <a:defRPr sz="2041">
                <a:solidFill>
                  <a:schemeClr val="tx1"/>
                </a:solidFill>
              </a:defRPr>
            </a:lvl1pPr>
            <a:lvl2pPr marL="388757" indent="0">
              <a:buNone/>
              <a:defRPr sz="1701">
                <a:solidFill>
                  <a:schemeClr val="tx1">
                    <a:tint val="75000"/>
                  </a:schemeClr>
                </a:solidFill>
              </a:defRPr>
            </a:lvl2pPr>
            <a:lvl3pPr marL="777514" indent="0">
              <a:buNone/>
              <a:defRPr sz="1531">
                <a:solidFill>
                  <a:schemeClr val="tx1">
                    <a:tint val="75000"/>
                  </a:schemeClr>
                </a:solidFill>
              </a:defRPr>
            </a:lvl3pPr>
            <a:lvl4pPr marL="1166271" indent="0">
              <a:buNone/>
              <a:defRPr sz="1360">
                <a:solidFill>
                  <a:schemeClr val="tx1">
                    <a:tint val="75000"/>
                  </a:schemeClr>
                </a:solidFill>
              </a:defRPr>
            </a:lvl4pPr>
            <a:lvl5pPr marL="1555029" indent="0">
              <a:buNone/>
              <a:defRPr sz="1360">
                <a:solidFill>
                  <a:schemeClr val="tx1">
                    <a:tint val="75000"/>
                  </a:schemeClr>
                </a:solidFill>
              </a:defRPr>
            </a:lvl5pPr>
            <a:lvl6pPr marL="1943786" indent="0">
              <a:buNone/>
              <a:defRPr sz="1360">
                <a:solidFill>
                  <a:schemeClr val="tx1">
                    <a:tint val="75000"/>
                  </a:schemeClr>
                </a:solidFill>
              </a:defRPr>
            </a:lvl6pPr>
            <a:lvl7pPr marL="2332543" indent="0">
              <a:buNone/>
              <a:defRPr sz="1360">
                <a:solidFill>
                  <a:schemeClr val="tx1">
                    <a:tint val="75000"/>
                  </a:schemeClr>
                </a:solidFill>
              </a:defRPr>
            </a:lvl7pPr>
            <a:lvl8pPr marL="2721300" indent="0">
              <a:buNone/>
              <a:defRPr sz="1360">
                <a:solidFill>
                  <a:schemeClr val="tx1">
                    <a:tint val="75000"/>
                  </a:schemeClr>
                </a:solidFill>
              </a:defRPr>
            </a:lvl8pPr>
            <a:lvl9pPr marL="3110057" indent="0">
              <a:buNone/>
              <a:defRPr sz="136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p:txBody>
          <a:bodyPr/>
          <a:lstStyle/>
          <a:p>
            <a:fld id="{2141C930-B1E4-4337-9258-BCB0C662A94A}" type="datetimeFigureOut">
              <a:rPr kumimoji="1" lang="ja-JP" altLang="en-US" smtClean="0"/>
              <a:t>2024/8/12</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16E3C378-04EF-450C-998A-31CFB7FFDC5D}" type="slidenum">
              <a:rPr kumimoji="1" lang="ja-JP" altLang="en-US" smtClean="0"/>
              <a:t>‹#›</a:t>
            </a:fld>
            <a:endParaRPr kumimoji="1" lang="ja-JP" altLang="en-US"/>
          </a:p>
        </p:txBody>
      </p:sp>
    </p:spTree>
    <p:extLst>
      <p:ext uri="{BB962C8B-B14F-4D97-AF65-F5344CB8AC3E}">
        <p14:creationId xmlns:p14="http://schemas.microsoft.com/office/powerpoint/2010/main" val="37802314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534571" y="2903673"/>
            <a:ext cx="3304619" cy="6920844"/>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3936385" y="2903673"/>
            <a:ext cx="3304619" cy="6920844"/>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p:txBody>
          <a:bodyPr/>
          <a:lstStyle/>
          <a:p>
            <a:fld id="{2141C930-B1E4-4337-9258-BCB0C662A94A}" type="datetimeFigureOut">
              <a:rPr kumimoji="1" lang="ja-JP" altLang="en-US" smtClean="0"/>
              <a:t>2024/8/12</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16E3C378-04EF-450C-998A-31CFB7FFDC5D}" type="slidenum">
              <a:rPr kumimoji="1" lang="ja-JP" altLang="en-US" smtClean="0"/>
              <a:t>‹#›</a:t>
            </a:fld>
            <a:endParaRPr kumimoji="1" lang="ja-JP" altLang="en-US"/>
          </a:p>
        </p:txBody>
      </p:sp>
    </p:spTree>
    <p:extLst>
      <p:ext uri="{BB962C8B-B14F-4D97-AF65-F5344CB8AC3E}">
        <p14:creationId xmlns:p14="http://schemas.microsoft.com/office/powerpoint/2010/main" val="533703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535584" y="580737"/>
            <a:ext cx="6706433" cy="2108320"/>
          </a:xfr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535584" y="2673905"/>
            <a:ext cx="3289432" cy="1310440"/>
          </a:xfrm>
        </p:spPr>
        <p:txBody>
          <a:bodyPr anchor="b"/>
          <a:lstStyle>
            <a:lvl1pPr marL="0" indent="0">
              <a:buNone/>
              <a:defRPr sz="2041" b="1"/>
            </a:lvl1pPr>
            <a:lvl2pPr marL="388757" indent="0">
              <a:buNone/>
              <a:defRPr sz="1701" b="1"/>
            </a:lvl2pPr>
            <a:lvl3pPr marL="777514" indent="0">
              <a:buNone/>
              <a:defRPr sz="1531" b="1"/>
            </a:lvl3pPr>
            <a:lvl4pPr marL="1166271" indent="0">
              <a:buNone/>
              <a:defRPr sz="1360" b="1"/>
            </a:lvl4pPr>
            <a:lvl5pPr marL="1555029" indent="0">
              <a:buNone/>
              <a:defRPr sz="1360" b="1"/>
            </a:lvl5pPr>
            <a:lvl6pPr marL="1943786" indent="0">
              <a:buNone/>
              <a:defRPr sz="1360" b="1"/>
            </a:lvl6pPr>
            <a:lvl7pPr marL="2332543" indent="0">
              <a:buNone/>
              <a:defRPr sz="1360" b="1"/>
            </a:lvl7pPr>
            <a:lvl8pPr marL="2721300" indent="0">
              <a:buNone/>
              <a:defRPr sz="1360" b="1"/>
            </a:lvl8pPr>
            <a:lvl9pPr marL="3110057" indent="0">
              <a:buNone/>
              <a:defRPr sz="1360" b="1"/>
            </a:lvl9pPr>
          </a:lstStyle>
          <a:p>
            <a:pPr lvl="0"/>
            <a:r>
              <a:rPr lang="ja-JP" altLang="en-US"/>
              <a:t>マスター テキストの書式設定</a:t>
            </a:r>
          </a:p>
        </p:txBody>
      </p:sp>
      <p:sp>
        <p:nvSpPr>
          <p:cNvPr id="4" name="Content Placeholder 3"/>
          <p:cNvSpPr>
            <a:spLocks noGrp="1"/>
          </p:cNvSpPr>
          <p:nvPr>
            <p:ph sz="half" idx="2"/>
          </p:nvPr>
        </p:nvSpPr>
        <p:spPr>
          <a:xfrm>
            <a:off x="535584" y="3984345"/>
            <a:ext cx="3289432" cy="5860372"/>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3936385" y="2673905"/>
            <a:ext cx="3305632" cy="1310440"/>
          </a:xfrm>
        </p:spPr>
        <p:txBody>
          <a:bodyPr anchor="b"/>
          <a:lstStyle>
            <a:lvl1pPr marL="0" indent="0">
              <a:buNone/>
              <a:defRPr sz="2041" b="1"/>
            </a:lvl1pPr>
            <a:lvl2pPr marL="388757" indent="0">
              <a:buNone/>
              <a:defRPr sz="1701" b="1"/>
            </a:lvl2pPr>
            <a:lvl3pPr marL="777514" indent="0">
              <a:buNone/>
              <a:defRPr sz="1531" b="1"/>
            </a:lvl3pPr>
            <a:lvl4pPr marL="1166271" indent="0">
              <a:buNone/>
              <a:defRPr sz="1360" b="1"/>
            </a:lvl4pPr>
            <a:lvl5pPr marL="1555029" indent="0">
              <a:buNone/>
              <a:defRPr sz="1360" b="1"/>
            </a:lvl5pPr>
            <a:lvl6pPr marL="1943786" indent="0">
              <a:buNone/>
              <a:defRPr sz="1360" b="1"/>
            </a:lvl6pPr>
            <a:lvl7pPr marL="2332543" indent="0">
              <a:buNone/>
              <a:defRPr sz="1360" b="1"/>
            </a:lvl7pPr>
            <a:lvl8pPr marL="2721300" indent="0">
              <a:buNone/>
              <a:defRPr sz="1360" b="1"/>
            </a:lvl8pPr>
            <a:lvl9pPr marL="3110057" indent="0">
              <a:buNone/>
              <a:defRPr sz="1360" b="1"/>
            </a:lvl9pPr>
          </a:lstStyle>
          <a:p>
            <a:pPr lvl="0"/>
            <a:r>
              <a:rPr lang="ja-JP" altLang="en-US"/>
              <a:t>マスター テキストの書式設定</a:t>
            </a:r>
          </a:p>
        </p:txBody>
      </p:sp>
      <p:sp>
        <p:nvSpPr>
          <p:cNvPr id="6" name="Content Placeholder 5"/>
          <p:cNvSpPr>
            <a:spLocks noGrp="1"/>
          </p:cNvSpPr>
          <p:nvPr>
            <p:ph sz="quarter" idx="4"/>
          </p:nvPr>
        </p:nvSpPr>
        <p:spPr>
          <a:xfrm>
            <a:off x="3936385" y="3984345"/>
            <a:ext cx="3305632" cy="5860372"/>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p:txBody>
          <a:bodyPr/>
          <a:lstStyle/>
          <a:p>
            <a:fld id="{2141C930-B1E4-4337-9258-BCB0C662A94A}" type="datetimeFigureOut">
              <a:rPr kumimoji="1" lang="ja-JP" altLang="en-US" smtClean="0"/>
              <a:t>2024/8/12</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16E3C378-04EF-450C-998A-31CFB7FFDC5D}" type="slidenum">
              <a:rPr kumimoji="1" lang="ja-JP" altLang="en-US" smtClean="0"/>
              <a:t>‹#›</a:t>
            </a:fld>
            <a:endParaRPr kumimoji="1" lang="ja-JP" altLang="en-US"/>
          </a:p>
        </p:txBody>
      </p:sp>
    </p:spTree>
    <p:extLst>
      <p:ext uri="{BB962C8B-B14F-4D97-AF65-F5344CB8AC3E}">
        <p14:creationId xmlns:p14="http://schemas.microsoft.com/office/powerpoint/2010/main" val="19121241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p:txBody>
          <a:bodyPr/>
          <a:lstStyle/>
          <a:p>
            <a:fld id="{2141C930-B1E4-4337-9258-BCB0C662A94A}" type="datetimeFigureOut">
              <a:rPr kumimoji="1" lang="ja-JP" altLang="en-US" smtClean="0"/>
              <a:t>2024/8/12</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16E3C378-04EF-450C-998A-31CFB7FFDC5D}" type="slidenum">
              <a:rPr kumimoji="1" lang="ja-JP" altLang="en-US" smtClean="0"/>
              <a:t>‹#›</a:t>
            </a:fld>
            <a:endParaRPr kumimoji="1" lang="ja-JP" altLang="en-US"/>
          </a:p>
        </p:txBody>
      </p:sp>
    </p:spTree>
    <p:extLst>
      <p:ext uri="{BB962C8B-B14F-4D97-AF65-F5344CB8AC3E}">
        <p14:creationId xmlns:p14="http://schemas.microsoft.com/office/powerpoint/2010/main" val="1409169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41C930-B1E4-4337-9258-BCB0C662A94A}" type="datetimeFigureOut">
              <a:rPr kumimoji="1" lang="ja-JP" altLang="en-US" smtClean="0"/>
              <a:t>2024/8/12</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16E3C378-04EF-450C-998A-31CFB7FFDC5D}" type="slidenum">
              <a:rPr kumimoji="1" lang="ja-JP" altLang="en-US" smtClean="0"/>
              <a:t>‹#›</a:t>
            </a:fld>
            <a:endParaRPr kumimoji="1" lang="ja-JP" altLang="en-US"/>
          </a:p>
        </p:txBody>
      </p:sp>
    </p:spTree>
    <p:extLst>
      <p:ext uri="{BB962C8B-B14F-4D97-AF65-F5344CB8AC3E}">
        <p14:creationId xmlns:p14="http://schemas.microsoft.com/office/powerpoint/2010/main" val="3417642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535584" y="727181"/>
            <a:ext cx="2507825" cy="2545133"/>
          </a:xfrm>
        </p:spPr>
        <p:txBody>
          <a:bodyPr anchor="b"/>
          <a:lstStyle>
            <a:lvl1pPr>
              <a:defRPr sz="2721"/>
            </a:lvl1pPr>
          </a:lstStyle>
          <a:p>
            <a:r>
              <a:rPr lang="ja-JP" altLang="en-US"/>
              <a:t>マスター タイトルの書式設定</a:t>
            </a:r>
            <a:endParaRPr lang="en-US" dirty="0"/>
          </a:p>
        </p:txBody>
      </p:sp>
      <p:sp>
        <p:nvSpPr>
          <p:cNvPr id="3" name="Content Placeholder 2"/>
          <p:cNvSpPr>
            <a:spLocks noGrp="1"/>
          </p:cNvSpPr>
          <p:nvPr>
            <p:ph idx="1"/>
          </p:nvPr>
        </p:nvSpPr>
        <p:spPr>
          <a:xfrm>
            <a:off x="3305632" y="1570511"/>
            <a:ext cx="3936385" cy="7751546"/>
          </a:xfrm>
        </p:spPr>
        <p:txBody>
          <a:bodyPr/>
          <a:lstStyle>
            <a:lvl1pPr>
              <a:defRPr sz="2721"/>
            </a:lvl1pPr>
            <a:lvl2pPr>
              <a:defRPr sz="2381"/>
            </a:lvl2pPr>
            <a:lvl3pPr>
              <a:defRPr sz="2041"/>
            </a:lvl3pPr>
            <a:lvl4pPr>
              <a:defRPr sz="1701"/>
            </a:lvl4pPr>
            <a:lvl5pPr>
              <a:defRPr sz="1701"/>
            </a:lvl5pPr>
            <a:lvl6pPr>
              <a:defRPr sz="1701"/>
            </a:lvl6pPr>
            <a:lvl7pPr>
              <a:defRPr sz="1701"/>
            </a:lvl7pPr>
            <a:lvl8pPr>
              <a:defRPr sz="1701"/>
            </a:lvl8pPr>
            <a:lvl9pPr>
              <a:defRPr sz="1701"/>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535584" y="3272314"/>
            <a:ext cx="2507825" cy="6062366"/>
          </a:xfrm>
        </p:spPr>
        <p:txBody>
          <a:bodyPr/>
          <a:lstStyle>
            <a:lvl1pPr marL="0" indent="0">
              <a:buNone/>
              <a:defRPr sz="1360"/>
            </a:lvl1pPr>
            <a:lvl2pPr marL="388757" indent="0">
              <a:buNone/>
              <a:defRPr sz="1190"/>
            </a:lvl2pPr>
            <a:lvl3pPr marL="777514" indent="0">
              <a:buNone/>
              <a:defRPr sz="1020"/>
            </a:lvl3pPr>
            <a:lvl4pPr marL="1166271" indent="0">
              <a:buNone/>
              <a:defRPr sz="850"/>
            </a:lvl4pPr>
            <a:lvl5pPr marL="1555029" indent="0">
              <a:buNone/>
              <a:defRPr sz="850"/>
            </a:lvl5pPr>
            <a:lvl6pPr marL="1943786" indent="0">
              <a:buNone/>
              <a:defRPr sz="850"/>
            </a:lvl6pPr>
            <a:lvl7pPr marL="2332543" indent="0">
              <a:buNone/>
              <a:defRPr sz="850"/>
            </a:lvl7pPr>
            <a:lvl8pPr marL="2721300" indent="0">
              <a:buNone/>
              <a:defRPr sz="850"/>
            </a:lvl8pPr>
            <a:lvl9pPr marL="3110057" indent="0">
              <a:buNone/>
              <a:defRPr sz="85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2141C930-B1E4-4337-9258-BCB0C662A94A}" type="datetimeFigureOut">
              <a:rPr kumimoji="1" lang="ja-JP" altLang="en-US" smtClean="0"/>
              <a:t>2024/8/12</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16E3C378-04EF-450C-998A-31CFB7FFDC5D}" type="slidenum">
              <a:rPr kumimoji="1" lang="ja-JP" altLang="en-US" smtClean="0"/>
              <a:t>‹#›</a:t>
            </a:fld>
            <a:endParaRPr kumimoji="1" lang="ja-JP" altLang="en-US"/>
          </a:p>
        </p:txBody>
      </p:sp>
    </p:spTree>
    <p:extLst>
      <p:ext uri="{BB962C8B-B14F-4D97-AF65-F5344CB8AC3E}">
        <p14:creationId xmlns:p14="http://schemas.microsoft.com/office/powerpoint/2010/main" val="1039959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535584" y="727181"/>
            <a:ext cx="2507825" cy="2545133"/>
          </a:xfrm>
        </p:spPr>
        <p:txBody>
          <a:bodyPr anchor="b"/>
          <a:lstStyle>
            <a:lvl1pPr>
              <a:defRPr sz="2721"/>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3305632" y="1570511"/>
            <a:ext cx="3936385" cy="7751546"/>
          </a:xfrm>
        </p:spPr>
        <p:txBody>
          <a:bodyPr anchor="t"/>
          <a:lstStyle>
            <a:lvl1pPr marL="0" indent="0">
              <a:buNone/>
              <a:defRPr sz="2721"/>
            </a:lvl1pPr>
            <a:lvl2pPr marL="388757" indent="0">
              <a:buNone/>
              <a:defRPr sz="2381"/>
            </a:lvl2pPr>
            <a:lvl3pPr marL="777514" indent="0">
              <a:buNone/>
              <a:defRPr sz="2041"/>
            </a:lvl3pPr>
            <a:lvl4pPr marL="1166271" indent="0">
              <a:buNone/>
              <a:defRPr sz="1701"/>
            </a:lvl4pPr>
            <a:lvl5pPr marL="1555029" indent="0">
              <a:buNone/>
              <a:defRPr sz="1701"/>
            </a:lvl5pPr>
            <a:lvl6pPr marL="1943786" indent="0">
              <a:buNone/>
              <a:defRPr sz="1701"/>
            </a:lvl6pPr>
            <a:lvl7pPr marL="2332543" indent="0">
              <a:buNone/>
              <a:defRPr sz="1701"/>
            </a:lvl7pPr>
            <a:lvl8pPr marL="2721300" indent="0">
              <a:buNone/>
              <a:defRPr sz="1701"/>
            </a:lvl8pPr>
            <a:lvl9pPr marL="3110057" indent="0">
              <a:buNone/>
              <a:defRPr sz="1701"/>
            </a:lvl9pPr>
          </a:lstStyle>
          <a:p>
            <a:r>
              <a:rPr lang="ja-JP" altLang="en-US"/>
              <a:t>図を追加</a:t>
            </a:r>
            <a:endParaRPr lang="en-US" dirty="0"/>
          </a:p>
        </p:txBody>
      </p:sp>
      <p:sp>
        <p:nvSpPr>
          <p:cNvPr id="4" name="Text Placeholder 3"/>
          <p:cNvSpPr>
            <a:spLocks noGrp="1"/>
          </p:cNvSpPr>
          <p:nvPr>
            <p:ph type="body" sz="half" idx="2"/>
          </p:nvPr>
        </p:nvSpPr>
        <p:spPr>
          <a:xfrm>
            <a:off x="535584" y="3272314"/>
            <a:ext cx="2507825" cy="6062366"/>
          </a:xfrm>
        </p:spPr>
        <p:txBody>
          <a:bodyPr/>
          <a:lstStyle>
            <a:lvl1pPr marL="0" indent="0">
              <a:buNone/>
              <a:defRPr sz="1360"/>
            </a:lvl1pPr>
            <a:lvl2pPr marL="388757" indent="0">
              <a:buNone/>
              <a:defRPr sz="1190"/>
            </a:lvl2pPr>
            <a:lvl3pPr marL="777514" indent="0">
              <a:buNone/>
              <a:defRPr sz="1020"/>
            </a:lvl3pPr>
            <a:lvl4pPr marL="1166271" indent="0">
              <a:buNone/>
              <a:defRPr sz="850"/>
            </a:lvl4pPr>
            <a:lvl5pPr marL="1555029" indent="0">
              <a:buNone/>
              <a:defRPr sz="850"/>
            </a:lvl5pPr>
            <a:lvl6pPr marL="1943786" indent="0">
              <a:buNone/>
              <a:defRPr sz="850"/>
            </a:lvl6pPr>
            <a:lvl7pPr marL="2332543" indent="0">
              <a:buNone/>
              <a:defRPr sz="850"/>
            </a:lvl7pPr>
            <a:lvl8pPr marL="2721300" indent="0">
              <a:buNone/>
              <a:defRPr sz="850"/>
            </a:lvl8pPr>
            <a:lvl9pPr marL="3110057" indent="0">
              <a:buNone/>
              <a:defRPr sz="850"/>
            </a:lvl9pPr>
          </a:lstStyle>
          <a:p>
            <a:pPr lvl="0"/>
            <a:r>
              <a:rPr lang="ja-JP" altLang="en-US"/>
              <a:t>マスター テキストの書式設定</a:t>
            </a:r>
          </a:p>
        </p:txBody>
      </p:sp>
      <p:sp>
        <p:nvSpPr>
          <p:cNvPr id="5" name="Date Placeholder 4"/>
          <p:cNvSpPr>
            <a:spLocks noGrp="1"/>
          </p:cNvSpPr>
          <p:nvPr>
            <p:ph type="dt" sz="half" idx="10"/>
          </p:nvPr>
        </p:nvSpPr>
        <p:spPr/>
        <p:txBody>
          <a:bodyPr/>
          <a:lstStyle/>
          <a:p>
            <a:fld id="{2141C930-B1E4-4337-9258-BCB0C662A94A}" type="datetimeFigureOut">
              <a:rPr kumimoji="1" lang="ja-JP" altLang="en-US" smtClean="0"/>
              <a:t>2024/8/12</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16E3C378-04EF-450C-998A-31CFB7FFDC5D}" type="slidenum">
              <a:rPr kumimoji="1" lang="ja-JP" altLang="en-US" smtClean="0"/>
              <a:t>‹#›</a:t>
            </a:fld>
            <a:endParaRPr kumimoji="1" lang="ja-JP" altLang="en-US"/>
          </a:p>
        </p:txBody>
      </p:sp>
    </p:spTree>
    <p:extLst>
      <p:ext uri="{BB962C8B-B14F-4D97-AF65-F5344CB8AC3E}">
        <p14:creationId xmlns:p14="http://schemas.microsoft.com/office/powerpoint/2010/main" val="31662045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2141C930-B1E4-4337-9258-BCB0C662A94A}" type="datetimeFigureOut">
              <a:rPr kumimoji="1" lang="ja-JP" altLang="en-US" smtClean="0"/>
              <a:t>2024/8/12</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16E3C378-04EF-450C-998A-31CFB7FFDC5D}" type="slidenum">
              <a:rPr kumimoji="1" lang="ja-JP" altLang="en-US" smtClean="0"/>
              <a:t>‹#›</a:t>
            </a:fld>
            <a:endParaRPr kumimoji="1" lang="ja-JP" altLang="en-US"/>
          </a:p>
        </p:txBody>
      </p:sp>
    </p:spTree>
    <p:extLst>
      <p:ext uri="{BB962C8B-B14F-4D97-AF65-F5344CB8AC3E}">
        <p14:creationId xmlns:p14="http://schemas.microsoft.com/office/powerpoint/2010/main" val="31964386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564396" y="580735"/>
            <a:ext cx="1676608" cy="9243783"/>
          </a:xfr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534571" y="580735"/>
            <a:ext cx="4932630" cy="9243783"/>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p:txBody>
          <a:bodyPr/>
          <a:lstStyle/>
          <a:p>
            <a:fld id="{2141C930-B1E4-4337-9258-BCB0C662A94A}" type="datetimeFigureOut">
              <a:rPr kumimoji="1" lang="ja-JP" altLang="en-US" smtClean="0"/>
              <a:t>2024/8/12</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16E3C378-04EF-450C-998A-31CFB7FFDC5D}" type="slidenum">
              <a:rPr kumimoji="1" lang="ja-JP" altLang="en-US" smtClean="0"/>
              <a:t>‹#›</a:t>
            </a:fld>
            <a:endParaRPr kumimoji="1" lang="ja-JP" altLang="en-US"/>
          </a:p>
        </p:txBody>
      </p:sp>
    </p:spTree>
    <p:extLst>
      <p:ext uri="{BB962C8B-B14F-4D97-AF65-F5344CB8AC3E}">
        <p14:creationId xmlns:p14="http://schemas.microsoft.com/office/powerpoint/2010/main" val="39691184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34571" y="580737"/>
            <a:ext cx="6706433" cy="2108320"/>
          </a:xfrm>
          <a:prstGeom prst="rect">
            <a:avLst/>
          </a:prstGeom>
        </p:spPr>
        <p:txBody>
          <a:bodyPr vert="horz" lIns="91440" tIns="45720" rIns="91440" bIns="45720" rtlCol="0" anchor="ctr">
            <a:normAutofit/>
          </a:bodyPr>
          <a:lstStyle/>
          <a:p>
            <a:r>
              <a:rPr lang="ja-JP" altLang="en-US"/>
              <a:t>マスター タイトルの書式設定</a:t>
            </a:r>
            <a:endParaRPr lang="en-US" dirty="0"/>
          </a:p>
        </p:txBody>
      </p:sp>
      <p:sp>
        <p:nvSpPr>
          <p:cNvPr id="3" name="Text Placeholder 2"/>
          <p:cNvSpPr>
            <a:spLocks noGrp="1"/>
          </p:cNvSpPr>
          <p:nvPr>
            <p:ph type="body" idx="1"/>
          </p:nvPr>
        </p:nvSpPr>
        <p:spPr>
          <a:xfrm>
            <a:off x="534571" y="2903673"/>
            <a:ext cx="6706433" cy="6920844"/>
          </a:xfrm>
          <a:prstGeom prst="rect">
            <a:avLst/>
          </a:prstGeom>
        </p:spPr>
        <p:txBody>
          <a:bodyPr vert="horz" lIns="91440" tIns="45720" rIns="91440" bIns="45720" rtlCol="0">
            <a:normAutofit/>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2"/>
          </p:nvPr>
        </p:nvSpPr>
        <p:spPr>
          <a:xfrm>
            <a:off x="534571" y="10109836"/>
            <a:ext cx="1749504" cy="580735"/>
          </a:xfrm>
          <a:prstGeom prst="rect">
            <a:avLst/>
          </a:prstGeom>
        </p:spPr>
        <p:txBody>
          <a:bodyPr vert="horz" lIns="91440" tIns="45720" rIns="91440" bIns="45720" rtlCol="0" anchor="ctr"/>
          <a:lstStyle>
            <a:lvl1pPr algn="l">
              <a:defRPr sz="1020">
                <a:solidFill>
                  <a:schemeClr val="tx1">
                    <a:tint val="75000"/>
                  </a:schemeClr>
                </a:solidFill>
              </a:defRPr>
            </a:lvl1pPr>
          </a:lstStyle>
          <a:p>
            <a:fld id="{2141C930-B1E4-4337-9258-BCB0C662A94A}" type="datetimeFigureOut">
              <a:rPr kumimoji="1" lang="ja-JP" altLang="en-US" smtClean="0"/>
              <a:t>2024/8/12</a:t>
            </a:fld>
            <a:endParaRPr kumimoji="1" lang="ja-JP" altLang="en-US"/>
          </a:p>
        </p:txBody>
      </p:sp>
      <p:sp>
        <p:nvSpPr>
          <p:cNvPr id="5" name="Footer Placeholder 4"/>
          <p:cNvSpPr>
            <a:spLocks noGrp="1"/>
          </p:cNvSpPr>
          <p:nvPr>
            <p:ph type="ftr" sz="quarter" idx="3"/>
          </p:nvPr>
        </p:nvSpPr>
        <p:spPr>
          <a:xfrm>
            <a:off x="2575659" y="10109836"/>
            <a:ext cx="2624257" cy="580735"/>
          </a:xfrm>
          <a:prstGeom prst="rect">
            <a:avLst/>
          </a:prstGeom>
        </p:spPr>
        <p:txBody>
          <a:bodyPr vert="horz" lIns="91440" tIns="45720" rIns="91440" bIns="45720" rtlCol="0" anchor="ctr"/>
          <a:lstStyle>
            <a:lvl1pPr algn="ctr">
              <a:defRPr sz="102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5491500" y="10109836"/>
            <a:ext cx="1749504" cy="580735"/>
          </a:xfrm>
          <a:prstGeom prst="rect">
            <a:avLst/>
          </a:prstGeom>
        </p:spPr>
        <p:txBody>
          <a:bodyPr vert="horz" lIns="91440" tIns="45720" rIns="91440" bIns="45720" rtlCol="0" anchor="ctr"/>
          <a:lstStyle>
            <a:lvl1pPr algn="r">
              <a:defRPr sz="1020">
                <a:solidFill>
                  <a:schemeClr val="tx1">
                    <a:tint val="75000"/>
                  </a:schemeClr>
                </a:solidFill>
              </a:defRPr>
            </a:lvl1pPr>
          </a:lstStyle>
          <a:p>
            <a:fld id="{16E3C378-04EF-450C-998A-31CFB7FFDC5D}" type="slidenum">
              <a:rPr kumimoji="1" lang="ja-JP" altLang="en-US" smtClean="0"/>
              <a:t>‹#›</a:t>
            </a:fld>
            <a:endParaRPr kumimoji="1" lang="ja-JP" altLang="en-US"/>
          </a:p>
        </p:txBody>
      </p:sp>
    </p:spTree>
    <p:extLst>
      <p:ext uri="{BB962C8B-B14F-4D97-AF65-F5344CB8AC3E}">
        <p14:creationId xmlns:p14="http://schemas.microsoft.com/office/powerpoint/2010/main" val="244393639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777514" rtl="0" eaLnBrk="1" latinLnBrk="0" hangingPunct="1">
        <a:lnSpc>
          <a:spcPct val="90000"/>
        </a:lnSpc>
        <a:spcBef>
          <a:spcPct val="0"/>
        </a:spcBef>
        <a:buNone/>
        <a:defRPr kumimoji="1" sz="3741" kern="1200">
          <a:solidFill>
            <a:schemeClr val="tx1"/>
          </a:solidFill>
          <a:latin typeface="+mj-lt"/>
          <a:ea typeface="+mj-ea"/>
          <a:cs typeface="+mj-cs"/>
        </a:defRPr>
      </a:lvl1pPr>
    </p:titleStyle>
    <p:bodyStyle>
      <a:lvl1pPr marL="194379" indent="-194379" algn="l" defTabSz="777514" rtl="0" eaLnBrk="1" latinLnBrk="0" hangingPunct="1">
        <a:lnSpc>
          <a:spcPct val="90000"/>
        </a:lnSpc>
        <a:spcBef>
          <a:spcPts val="850"/>
        </a:spcBef>
        <a:buFont typeface="Arial" panose="020B0604020202020204" pitchFamily="34" charset="0"/>
        <a:buChar char="•"/>
        <a:defRPr kumimoji="1" sz="2381" kern="1200">
          <a:solidFill>
            <a:schemeClr val="tx1"/>
          </a:solidFill>
          <a:latin typeface="+mn-lt"/>
          <a:ea typeface="+mn-ea"/>
          <a:cs typeface="+mn-cs"/>
        </a:defRPr>
      </a:lvl1pPr>
      <a:lvl2pPr marL="583136" indent="-194379" algn="l" defTabSz="777514" rtl="0" eaLnBrk="1" latinLnBrk="0" hangingPunct="1">
        <a:lnSpc>
          <a:spcPct val="90000"/>
        </a:lnSpc>
        <a:spcBef>
          <a:spcPts val="425"/>
        </a:spcBef>
        <a:buFont typeface="Arial" panose="020B0604020202020204" pitchFamily="34" charset="0"/>
        <a:buChar char="•"/>
        <a:defRPr kumimoji="1" sz="2041" kern="1200">
          <a:solidFill>
            <a:schemeClr val="tx1"/>
          </a:solidFill>
          <a:latin typeface="+mn-lt"/>
          <a:ea typeface="+mn-ea"/>
          <a:cs typeface="+mn-cs"/>
        </a:defRPr>
      </a:lvl2pPr>
      <a:lvl3pPr marL="971893" indent="-194379" algn="l" defTabSz="777514" rtl="0" eaLnBrk="1" latinLnBrk="0" hangingPunct="1">
        <a:lnSpc>
          <a:spcPct val="90000"/>
        </a:lnSpc>
        <a:spcBef>
          <a:spcPts val="425"/>
        </a:spcBef>
        <a:buFont typeface="Arial" panose="020B0604020202020204" pitchFamily="34" charset="0"/>
        <a:buChar char="•"/>
        <a:defRPr kumimoji="1" sz="1701" kern="1200">
          <a:solidFill>
            <a:schemeClr val="tx1"/>
          </a:solidFill>
          <a:latin typeface="+mn-lt"/>
          <a:ea typeface="+mn-ea"/>
          <a:cs typeface="+mn-cs"/>
        </a:defRPr>
      </a:lvl3pPr>
      <a:lvl4pPr marL="1360650" indent="-194379" algn="l" defTabSz="777514" rtl="0" eaLnBrk="1" latinLnBrk="0" hangingPunct="1">
        <a:lnSpc>
          <a:spcPct val="90000"/>
        </a:lnSpc>
        <a:spcBef>
          <a:spcPts val="425"/>
        </a:spcBef>
        <a:buFont typeface="Arial" panose="020B0604020202020204" pitchFamily="34" charset="0"/>
        <a:buChar char="•"/>
        <a:defRPr kumimoji="1" sz="1531" kern="1200">
          <a:solidFill>
            <a:schemeClr val="tx1"/>
          </a:solidFill>
          <a:latin typeface="+mn-lt"/>
          <a:ea typeface="+mn-ea"/>
          <a:cs typeface="+mn-cs"/>
        </a:defRPr>
      </a:lvl4pPr>
      <a:lvl5pPr marL="1749407" indent="-194379" algn="l" defTabSz="777514" rtl="0" eaLnBrk="1" latinLnBrk="0" hangingPunct="1">
        <a:lnSpc>
          <a:spcPct val="90000"/>
        </a:lnSpc>
        <a:spcBef>
          <a:spcPts val="425"/>
        </a:spcBef>
        <a:buFont typeface="Arial" panose="020B0604020202020204" pitchFamily="34" charset="0"/>
        <a:buChar char="•"/>
        <a:defRPr kumimoji="1" sz="1531" kern="1200">
          <a:solidFill>
            <a:schemeClr val="tx1"/>
          </a:solidFill>
          <a:latin typeface="+mn-lt"/>
          <a:ea typeface="+mn-ea"/>
          <a:cs typeface="+mn-cs"/>
        </a:defRPr>
      </a:lvl5pPr>
      <a:lvl6pPr marL="2138164" indent="-194379" algn="l" defTabSz="777514" rtl="0" eaLnBrk="1" latinLnBrk="0" hangingPunct="1">
        <a:lnSpc>
          <a:spcPct val="90000"/>
        </a:lnSpc>
        <a:spcBef>
          <a:spcPts val="425"/>
        </a:spcBef>
        <a:buFont typeface="Arial" panose="020B0604020202020204" pitchFamily="34" charset="0"/>
        <a:buChar char="•"/>
        <a:defRPr kumimoji="1" sz="1531" kern="1200">
          <a:solidFill>
            <a:schemeClr val="tx1"/>
          </a:solidFill>
          <a:latin typeface="+mn-lt"/>
          <a:ea typeface="+mn-ea"/>
          <a:cs typeface="+mn-cs"/>
        </a:defRPr>
      </a:lvl6pPr>
      <a:lvl7pPr marL="2526922" indent="-194379" algn="l" defTabSz="777514" rtl="0" eaLnBrk="1" latinLnBrk="0" hangingPunct="1">
        <a:lnSpc>
          <a:spcPct val="90000"/>
        </a:lnSpc>
        <a:spcBef>
          <a:spcPts val="425"/>
        </a:spcBef>
        <a:buFont typeface="Arial" panose="020B0604020202020204" pitchFamily="34" charset="0"/>
        <a:buChar char="•"/>
        <a:defRPr kumimoji="1" sz="1531" kern="1200">
          <a:solidFill>
            <a:schemeClr val="tx1"/>
          </a:solidFill>
          <a:latin typeface="+mn-lt"/>
          <a:ea typeface="+mn-ea"/>
          <a:cs typeface="+mn-cs"/>
        </a:defRPr>
      </a:lvl7pPr>
      <a:lvl8pPr marL="2915679" indent="-194379" algn="l" defTabSz="777514" rtl="0" eaLnBrk="1" latinLnBrk="0" hangingPunct="1">
        <a:lnSpc>
          <a:spcPct val="90000"/>
        </a:lnSpc>
        <a:spcBef>
          <a:spcPts val="425"/>
        </a:spcBef>
        <a:buFont typeface="Arial" panose="020B0604020202020204" pitchFamily="34" charset="0"/>
        <a:buChar char="•"/>
        <a:defRPr kumimoji="1" sz="1531" kern="1200">
          <a:solidFill>
            <a:schemeClr val="tx1"/>
          </a:solidFill>
          <a:latin typeface="+mn-lt"/>
          <a:ea typeface="+mn-ea"/>
          <a:cs typeface="+mn-cs"/>
        </a:defRPr>
      </a:lvl8pPr>
      <a:lvl9pPr marL="3304436" indent="-194379" algn="l" defTabSz="777514" rtl="0" eaLnBrk="1" latinLnBrk="0" hangingPunct="1">
        <a:lnSpc>
          <a:spcPct val="90000"/>
        </a:lnSpc>
        <a:spcBef>
          <a:spcPts val="425"/>
        </a:spcBef>
        <a:buFont typeface="Arial" panose="020B0604020202020204" pitchFamily="34" charset="0"/>
        <a:buChar char="•"/>
        <a:defRPr kumimoji="1" sz="1531" kern="1200">
          <a:solidFill>
            <a:schemeClr val="tx1"/>
          </a:solidFill>
          <a:latin typeface="+mn-lt"/>
          <a:ea typeface="+mn-ea"/>
          <a:cs typeface="+mn-cs"/>
        </a:defRPr>
      </a:lvl9pPr>
    </p:bodyStyle>
    <p:otherStyle>
      <a:defPPr>
        <a:defRPr lang="en-US"/>
      </a:defPPr>
      <a:lvl1pPr marL="0" algn="l" defTabSz="777514" rtl="0" eaLnBrk="1" latinLnBrk="0" hangingPunct="1">
        <a:defRPr kumimoji="1" sz="1531" kern="1200">
          <a:solidFill>
            <a:schemeClr val="tx1"/>
          </a:solidFill>
          <a:latin typeface="+mn-lt"/>
          <a:ea typeface="+mn-ea"/>
          <a:cs typeface="+mn-cs"/>
        </a:defRPr>
      </a:lvl1pPr>
      <a:lvl2pPr marL="388757" algn="l" defTabSz="777514" rtl="0" eaLnBrk="1" latinLnBrk="0" hangingPunct="1">
        <a:defRPr kumimoji="1" sz="1531" kern="1200">
          <a:solidFill>
            <a:schemeClr val="tx1"/>
          </a:solidFill>
          <a:latin typeface="+mn-lt"/>
          <a:ea typeface="+mn-ea"/>
          <a:cs typeface="+mn-cs"/>
        </a:defRPr>
      </a:lvl2pPr>
      <a:lvl3pPr marL="777514" algn="l" defTabSz="777514" rtl="0" eaLnBrk="1" latinLnBrk="0" hangingPunct="1">
        <a:defRPr kumimoji="1" sz="1531" kern="1200">
          <a:solidFill>
            <a:schemeClr val="tx1"/>
          </a:solidFill>
          <a:latin typeface="+mn-lt"/>
          <a:ea typeface="+mn-ea"/>
          <a:cs typeface="+mn-cs"/>
        </a:defRPr>
      </a:lvl3pPr>
      <a:lvl4pPr marL="1166271" algn="l" defTabSz="777514" rtl="0" eaLnBrk="1" latinLnBrk="0" hangingPunct="1">
        <a:defRPr kumimoji="1" sz="1531" kern="1200">
          <a:solidFill>
            <a:schemeClr val="tx1"/>
          </a:solidFill>
          <a:latin typeface="+mn-lt"/>
          <a:ea typeface="+mn-ea"/>
          <a:cs typeface="+mn-cs"/>
        </a:defRPr>
      </a:lvl4pPr>
      <a:lvl5pPr marL="1555029" algn="l" defTabSz="777514" rtl="0" eaLnBrk="1" latinLnBrk="0" hangingPunct="1">
        <a:defRPr kumimoji="1" sz="1531" kern="1200">
          <a:solidFill>
            <a:schemeClr val="tx1"/>
          </a:solidFill>
          <a:latin typeface="+mn-lt"/>
          <a:ea typeface="+mn-ea"/>
          <a:cs typeface="+mn-cs"/>
        </a:defRPr>
      </a:lvl5pPr>
      <a:lvl6pPr marL="1943786" algn="l" defTabSz="777514" rtl="0" eaLnBrk="1" latinLnBrk="0" hangingPunct="1">
        <a:defRPr kumimoji="1" sz="1531" kern="1200">
          <a:solidFill>
            <a:schemeClr val="tx1"/>
          </a:solidFill>
          <a:latin typeface="+mn-lt"/>
          <a:ea typeface="+mn-ea"/>
          <a:cs typeface="+mn-cs"/>
        </a:defRPr>
      </a:lvl6pPr>
      <a:lvl7pPr marL="2332543" algn="l" defTabSz="777514" rtl="0" eaLnBrk="1" latinLnBrk="0" hangingPunct="1">
        <a:defRPr kumimoji="1" sz="1531" kern="1200">
          <a:solidFill>
            <a:schemeClr val="tx1"/>
          </a:solidFill>
          <a:latin typeface="+mn-lt"/>
          <a:ea typeface="+mn-ea"/>
          <a:cs typeface="+mn-cs"/>
        </a:defRPr>
      </a:lvl7pPr>
      <a:lvl8pPr marL="2721300" algn="l" defTabSz="777514" rtl="0" eaLnBrk="1" latinLnBrk="0" hangingPunct="1">
        <a:defRPr kumimoji="1" sz="1531" kern="1200">
          <a:solidFill>
            <a:schemeClr val="tx1"/>
          </a:solidFill>
          <a:latin typeface="+mn-lt"/>
          <a:ea typeface="+mn-ea"/>
          <a:cs typeface="+mn-cs"/>
        </a:defRPr>
      </a:lvl8pPr>
      <a:lvl9pPr marL="3110057" algn="l" defTabSz="777514" rtl="0" eaLnBrk="1" latinLnBrk="0" hangingPunct="1">
        <a:defRPr kumimoji="1" sz="153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forms.gle/btfkiR7KeiFdp8uo6" TargetMode="External"/><Relationship Id="rId2" Type="http://schemas.openxmlformats.org/officeDocument/2006/relationships/hyperlink" Target="https://www.kasimayari.jp/" TargetMode="Externa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 3"/>
          <p:cNvGraphicFramePr>
            <a:graphicFrameLocks noGrp="1"/>
          </p:cNvGraphicFramePr>
          <p:nvPr>
            <p:extLst>
              <p:ext uri="{D42A27DB-BD31-4B8C-83A1-F6EECF244321}">
                <p14:modId xmlns:p14="http://schemas.microsoft.com/office/powerpoint/2010/main" val="2862212449"/>
              </p:ext>
            </p:extLst>
          </p:nvPr>
        </p:nvGraphicFramePr>
        <p:xfrm>
          <a:off x="223891" y="2553885"/>
          <a:ext cx="7272046" cy="4853450"/>
        </p:xfrm>
        <a:graphic>
          <a:graphicData uri="http://schemas.openxmlformats.org/drawingml/2006/table">
            <a:tbl>
              <a:tblPr firstRow="1" firstCol="1" bandRow="1">
                <a:tableStyleId>{5C22544A-7EE6-4342-B048-85BDC9FD1C3A}</a:tableStyleId>
              </a:tblPr>
              <a:tblGrid>
                <a:gridCol w="1396150">
                  <a:extLst>
                    <a:ext uri="{9D8B030D-6E8A-4147-A177-3AD203B41FA5}">
                      <a16:colId xmlns:a16="http://schemas.microsoft.com/office/drawing/2014/main" val="2530357074"/>
                    </a:ext>
                  </a:extLst>
                </a:gridCol>
                <a:gridCol w="927582">
                  <a:extLst>
                    <a:ext uri="{9D8B030D-6E8A-4147-A177-3AD203B41FA5}">
                      <a16:colId xmlns:a16="http://schemas.microsoft.com/office/drawing/2014/main" val="2331190595"/>
                    </a:ext>
                  </a:extLst>
                </a:gridCol>
                <a:gridCol w="1107945">
                  <a:extLst>
                    <a:ext uri="{9D8B030D-6E8A-4147-A177-3AD203B41FA5}">
                      <a16:colId xmlns:a16="http://schemas.microsoft.com/office/drawing/2014/main" val="4023924145"/>
                    </a:ext>
                  </a:extLst>
                </a:gridCol>
                <a:gridCol w="111297">
                  <a:extLst>
                    <a:ext uri="{9D8B030D-6E8A-4147-A177-3AD203B41FA5}">
                      <a16:colId xmlns:a16="http://schemas.microsoft.com/office/drawing/2014/main" val="2731712611"/>
                    </a:ext>
                  </a:extLst>
                </a:gridCol>
                <a:gridCol w="425148">
                  <a:extLst>
                    <a:ext uri="{9D8B030D-6E8A-4147-A177-3AD203B41FA5}">
                      <a16:colId xmlns:a16="http://schemas.microsoft.com/office/drawing/2014/main" val="1766447079"/>
                    </a:ext>
                  </a:extLst>
                </a:gridCol>
                <a:gridCol w="458488">
                  <a:extLst>
                    <a:ext uri="{9D8B030D-6E8A-4147-A177-3AD203B41FA5}">
                      <a16:colId xmlns:a16="http://schemas.microsoft.com/office/drawing/2014/main" val="3205100957"/>
                    </a:ext>
                  </a:extLst>
                </a:gridCol>
                <a:gridCol w="559674">
                  <a:extLst>
                    <a:ext uri="{9D8B030D-6E8A-4147-A177-3AD203B41FA5}">
                      <a16:colId xmlns:a16="http://schemas.microsoft.com/office/drawing/2014/main" val="3372862439"/>
                    </a:ext>
                  </a:extLst>
                </a:gridCol>
                <a:gridCol w="646543">
                  <a:extLst>
                    <a:ext uri="{9D8B030D-6E8A-4147-A177-3AD203B41FA5}">
                      <a16:colId xmlns:a16="http://schemas.microsoft.com/office/drawing/2014/main" val="2654200514"/>
                    </a:ext>
                  </a:extLst>
                </a:gridCol>
                <a:gridCol w="1639219">
                  <a:extLst>
                    <a:ext uri="{9D8B030D-6E8A-4147-A177-3AD203B41FA5}">
                      <a16:colId xmlns:a16="http://schemas.microsoft.com/office/drawing/2014/main" val="175978553"/>
                    </a:ext>
                  </a:extLst>
                </a:gridCol>
              </a:tblGrid>
              <a:tr h="665565">
                <a:tc>
                  <a:txBody>
                    <a:bodyPr/>
                    <a:lstStyle/>
                    <a:p>
                      <a:pPr algn="ctr">
                        <a:lnSpc>
                          <a:spcPts val="1200"/>
                        </a:lnSpc>
                        <a:spcAft>
                          <a:spcPts val="0"/>
                        </a:spcAft>
                      </a:pPr>
                      <a:r>
                        <a:rPr lang="ja-JP" sz="1200" kern="100" dirty="0">
                          <a:effectLst/>
                        </a:rPr>
                        <a:t>集合場所</a:t>
                      </a:r>
                      <a:endParaRPr lang="ja-JP" sz="1050" kern="100" dirty="0">
                        <a:effectLst/>
                      </a:endParaRPr>
                    </a:p>
                    <a:p>
                      <a:pPr algn="ctr">
                        <a:lnSpc>
                          <a:spcPts val="1200"/>
                        </a:lnSpc>
                        <a:spcAft>
                          <a:spcPts val="0"/>
                        </a:spcAft>
                      </a:pPr>
                      <a:r>
                        <a:rPr lang="ja-JP" sz="700" kern="100" dirty="0">
                          <a:effectLst/>
                        </a:rPr>
                        <a:t>どちらかに✔を</a:t>
                      </a:r>
                      <a:endParaRPr lang="ja-JP" sz="1050" kern="100" dirty="0">
                        <a:effectLst/>
                      </a:endParaRPr>
                    </a:p>
                    <a:p>
                      <a:pPr algn="ctr">
                        <a:lnSpc>
                          <a:spcPts val="800"/>
                        </a:lnSpc>
                        <a:spcAft>
                          <a:spcPts val="0"/>
                        </a:spcAft>
                      </a:pPr>
                      <a:r>
                        <a:rPr lang="ja-JP" sz="700" kern="100" dirty="0">
                          <a:effectLst/>
                        </a:rPr>
                        <a:t>付けてください</a:t>
                      </a:r>
                      <a:endParaRPr 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tc>
                <a:tc gridSpan="8">
                  <a:txBody>
                    <a:bodyPr/>
                    <a:lstStyle/>
                    <a:p>
                      <a:pPr indent="533400" algn="ctr">
                        <a:lnSpc>
                          <a:spcPct val="250000"/>
                        </a:lnSpc>
                        <a:spcAft>
                          <a:spcPts val="0"/>
                        </a:spcAft>
                      </a:pPr>
                      <a:r>
                        <a:rPr lang="ja-JP" sz="1400" kern="100" dirty="0">
                          <a:effectLst/>
                        </a:rPr>
                        <a:t>□</a:t>
                      </a:r>
                      <a:r>
                        <a:rPr lang="ja-JP" altLang="en-US" sz="1400" kern="100" dirty="0">
                          <a:effectLst/>
                        </a:rPr>
                        <a:t>扇沢登山口　　　　　　　</a:t>
                      </a:r>
                      <a:r>
                        <a:rPr lang="ja-JP" sz="1400" kern="100" dirty="0">
                          <a:effectLst/>
                        </a:rPr>
                        <a:t>□ 種池山荘（現地集合） </a:t>
                      </a:r>
                      <a:endParaRPr lang="en-US" altLang="ja-JP" sz="1400" kern="100" dirty="0">
                        <a:effectLst/>
                      </a:endParaRPr>
                    </a:p>
                  </a:txBody>
                  <a:tcPr marL="68580" marR="68580" marT="0" marB="0"/>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extLst>
                  <a:ext uri="{0D108BD9-81ED-4DB2-BD59-A6C34878D82A}">
                    <a16:rowId xmlns:a16="http://schemas.microsoft.com/office/drawing/2014/main" val="141622846"/>
                  </a:ext>
                </a:extLst>
              </a:tr>
              <a:tr h="370601">
                <a:tc>
                  <a:txBody>
                    <a:bodyPr/>
                    <a:lstStyle/>
                    <a:p>
                      <a:pPr algn="ctr">
                        <a:spcAft>
                          <a:spcPts val="0"/>
                        </a:spcAft>
                      </a:pPr>
                      <a:r>
                        <a:rPr lang="ja-JP" sz="1050" kern="100" dirty="0">
                          <a:effectLst/>
                        </a:rPr>
                        <a:t>ふりがな</a:t>
                      </a:r>
                      <a:endParaRPr 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tc>
                <a:tc gridSpan="4">
                  <a:txBody>
                    <a:bodyPr/>
                    <a:lstStyle/>
                    <a:p>
                      <a:pPr algn="ctr">
                        <a:spcAft>
                          <a:spcPts val="0"/>
                        </a:spcAft>
                      </a:pPr>
                      <a:r>
                        <a:rPr lang="en-US" sz="1200" kern="100" dirty="0">
                          <a:effectLst/>
                        </a:rPr>
                        <a:t> </a:t>
                      </a:r>
                      <a:endParaRPr 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gridSpan="3">
                  <a:txBody>
                    <a:bodyPr/>
                    <a:lstStyle/>
                    <a:p>
                      <a:pPr algn="ctr">
                        <a:spcAft>
                          <a:spcPts val="0"/>
                        </a:spcAft>
                      </a:pPr>
                      <a:r>
                        <a:rPr lang="ja-JP" sz="1200" b="1" kern="100" dirty="0">
                          <a:solidFill>
                            <a:schemeClr val="bg1"/>
                          </a:solidFill>
                          <a:effectLst/>
                        </a:rPr>
                        <a:t>年　齢</a:t>
                      </a:r>
                      <a:endParaRPr lang="ja-JP" sz="1050" b="1" kern="100" dirty="0">
                        <a:solidFill>
                          <a:schemeClr val="bg1"/>
                        </a:solidFill>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solidFill>
                      <a:schemeClr val="accent1"/>
                    </a:solidFill>
                  </a:tcPr>
                </a:tc>
                <a:tc hMerge="1">
                  <a:txBody>
                    <a:bodyPr/>
                    <a:lstStyle/>
                    <a:p>
                      <a:endParaRPr kumimoji="1" lang="ja-JP" altLang="en-US"/>
                    </a:p>
                  </a:txBody>
                  <a:tcPr/>
                </a:tc>
                <a:tc hMerge="1">
                  <a:txBody>
                    <a:bodyPr/>
                    <a:lstStyle/>
                    <a:p>
                      <a:endParaRPr kumimoji="1" lang="ja-JP" altLang="en-US"/>
                    </a:p>
                  </a:txBody>
                  <a:tcPr/>
                </a:tc>
                <a:tc>
                  <a:txBody>
                    <a:bodyPr/>
                    <a:lstStyle/>
                    <a:p>
                      <a:pPr algn="ctr">
                        <a:spcAft>
                          <a:spcPts val="0"/>
                        </a:spcAft>
                      </a:pPr>
                      <a:r>
                        <a:rPr lang="ja-JP" sz="1200" b="1" kern="100" dirty="0">
                          <a:solidFill>
                            <a:schemeClr val="bg1"/>
                          </a:solidFill>
                          <a:effectLst/>
                        </a:rPr>
                        <a:t>参加人数</a:t>
                      </a:r>
                      <a:endParaRPr lang="ja-JP" sz="1050" b="1" kern="100" dirty="0">
                        <a:solidFill>
                          <a:schemeClr val="bg1"/>
                        </a:solidFill>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solidFill>
                      <a:schemeClr val="accent1"/>
                    </a:solidFill>
                  </a:tcPr>
                </a:tc>
                <a:extLst>
                  <a:ext uri="{0D108BD9-81ED-4DB2-BD59-A6C34878D82A}">
                    <a16:rowId xmlns:a16="http://schemas.microsoft.com/office/drawing/2014/main" val="4133651023"/>
                  </a:ext>
                </a:extLst>
              </a:tr>
              <a:tr h="414057">
                <a:tc>
                  <a:txBody>
                    <a:bodyPr/>
                    <a:lstStyle/>
                    <a:p>
                      <a:pPr algn="ctr">
                        <a:spcAft>
                          <a:spcPts val="0"/>
                        </a:spcAft>
                      </a:pPr>
                      <a:r>
                        <a:rPr lang="ja-JP" sz="1200" kern="100">
                          <a:effectLst/>
                        </a:rPr>
                        <a:t>代表者氏名</a:t>
                      </a:r>
                      <a:endParaRPr lang="ja-JP" sz="1050" kern="10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tc>
                <a:tc gridSpan="4">
                  <a:txBody>
                    <a:bodyPr/>
                    <a:lstStyle/>
                    <a:p>
                      <a:pPr algn="l">
                        <a:spcAft>
                          <a:spcPts val="0"/>
                        </a:spcAft>
                      </a:pPr>
                      <a:r>
                        <a:rPr lang="en-US" sz="1200" kern="100" dirty="0">
                          <a:effectLst/>
                        </a:rPr>
                        <a:t> </a:t>
                      </a:r>
                      <a:endParaRPr 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gridSpan="3">
                  <a:txBody>
                    <a:bodyPr/>
                    <a:lstStyle/>
                    <a:p>
                      <a:pPr algn="ctr">
                        <a:spcAft>
                          <a:spcPts val="0"/>
                        </a:spcAft>
                      </a:pPr>
                      <a:r>
                        <a:rPr lang="en-US" sz="1200" kern="100" dirty="0">
                          <a:effectLst/>
                        </a:rPr>
                        <a:t> </a:t>
                      </a:r>
                      <a:endParaRPr 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tc>
                <a:tc hMerge="1">
                  <a:txBody>
                    <a:bodyPr/>
                    <a:lstStyle/>
                    <a:p>
                      <a:endParaRPr kumimoji="1" lang="ja-JP" altLang="en-US"/>
                    </a:p>
                  </a:txBody>
                  <a:tcPr/>
                </a:tc>
                <a:tc hMerge="1">
                  <a:txBody>
                    <a:bodyPr/>
                    <a:lstStyle/>
                    <a:p>
                      <a:endParaRPr kumimoji="1" lang="ja-JP" altLang="en-US"/>
                    </a:p>
                  </a:txBody>
                  <a:tcPr/>
                </a:tc>
                <a:tc>
                  <a:txBody>
                    <a:bodyPr/>
                    <a:lstStyle/>
                    <a:p>
                      <a:pPr algn="ctr">
                        <a:spcAft>
                          <a:spcPts val="0"/>
                        </a:spcAft>
                      </a:pPr>
                      <a:r>
                        <a:rPr lang="en-US" sz="1200" kern="100" dirty="0">
                          <a:effectLst/>
                        </a:rPr>
                        <a:t> </a:t>
                      </a:r>
                      <a:endParaRPr 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tc>
                <a:extLst>
                  <a:ext uri="{0D108BD9-81ED-4DB2-BD59-A6C34878D82A}">
                    <a16:rowId xmlns:a16="http://schemas.microsoft.com/office/drawing/2014/main" val="3568698009"/>
                  </a:ext>
                </a:extLst>
              </a:tr>
              <a:tr h="495300">
                <a:tc>
                  <a:txBody>
                    <a:bodyPr/>
                    <a:lstStyle/>
                    <a:p>
                      <a:pPr algn="ctr">
                        <a:spcAft>
                          <a:spcPts val="0"/>
                        </a:spcAft>
                      </a:pPr>
                      <a:r>
                        <a:rPr lang="ja-JP" sz="1200" kern="100" dirty="0">
                          <a:effectLst/>
                        </a:rPr>
                        <a:t>住　　所</a:t>
                      </a:r>
                      <a:endParaRPr 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tc>
                <a:tc gridSpan="8">
                  <a:txBody>
                    <a:bodyPr/>
                    <a:lstStyle/>
                    <a:p>
                      <a:pPr algn="just">
                        <a:spcAft>
                          <a:spcPts val="0"/>
                        </a:spcAft>
                      </a:pPr>
                      <a:r>
                        <a:rPr lang="ja-JP" sz="1200" kern="100" dirty="0">
                          <a:effectLst/>
                        </a:rPr>
                        <a:t>〒</a:t>
                      </a:r>
                      <a:endParaRPr 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extLst>
                  <a:ext uri="{0D108BD9-81ED-4DB2-BD59-A6C34878D82A}">
                    <a16:rowId xmlns:a16="http://schemas.microsoft.com/office/drawing/2014/main" val="2036493475"/>
                  </a:ext>
                </a:extLst>
              </a:tr>
              <a:tr h="409575">
                <a:tc>
                  <a:txBody>
                    <a:bodyPr/>
                    <a:lstStyle/>
                    <a:p>
                      <a:pPr algn="ctr">
                        <a:spcAft>
                          <a:spcPts val="0"/>
                        </a:spcAft>
                      </a:pPr>
                      <a:r>
                        <a:rPr lang="ja-JP" sz="1200" kern="100" dirty="0">
                          <a:effectLst/>
                        </a:rPr>
                        <a:t>電話番号</a:t>
                      </a:r>
                      <a:endParaRPr 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tc>
                <a:tc gridSpan="3">
                  <a:txBody>
                    <a:bodyPr/>
                    <a:lstStyle/>
                    <a:p>
                      <a:pPr algn="ctr">
                        <a:spcAft>
                          <a:spcPts val="0"/>
                        </a:spcAft>
                      </a:pPr>
                      <a:r>
                        <a:rPr lang="en-US" sz="1200" kern="100" dirty="0">
                          <a:effectLst/>
                        </a:rPr>
                        <a:t> </a:t>
                      </a:r>
                      <a:endParaRPr 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tc>
                <a:tc hMerge="1">
                  <a:txBody>
                    <a:bodyPr/>
                    <a:lstStyle/>
                    <a:p>
                      <a:endParaRPr kumimoji="1" lang="ja-JP" altLang="en-US"/>
                    </a:p>
                  </a:txBody>
                  <a:tcPr/>
                </a:tc>
                <a:tc hMerge="1">
                  <a:txBody>
                    <a:bodyPr/>
                    <a:lstStyle/>
                    <a:p>
                      <a:endParaRPr kumimoji="1" lang="ja-JP" altLang="en-US"/>
                    </a:p>
                  </a:txBody>
                  <a:tcPr/>
                </a:tc>
                <a:tc gridSpan="2">
                  <a:txBody>
                    <a:bodyPr/>
                    <a:lstStyle/>
                    <a:p>
                      <a:pPr algn="ctr">
                        <a:spcAft>
                          <a:spcPts val="0"/>
                        </a:spcAft>
                      </a:pPr>
                      <a:r>
                        <a:rPr lang="ja-JP" sz="1200" b="1" kern="100" dirty="0">
                          <a:solidFill>
                            <a:schemeClr val="bg1"/>
                          </a:solidFill>
                          <a:effectLst/>
                        </a:rPr>
                        <a:t>携帯電話</a:t>
                      </a:r>
                      <a:endParaRPr lang="ja-JP" sz="1050" b="1" kern="100" dirty="0">
                        <a:solidFill>
                          <a:schemeClr val="bg1"/>
                        </a:solidFill>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solidFill>
                      <a:schemeClr val="accent1"/>
                    </a:solidFill>
                  </a:tcPr>
                </a:tc>
                <a:tc hMerge="1">
                  <a:txBody>
                    <a:bodyPr/>
                    <a:lstStyle/>
                    <a:p>
                      <a:pPr algn="ctr">
                        <a:spcAft>
                          <a:spcPts val="0"/>
                        </a:spcAft>
                      </a:pPr>
                      <a:endParaRPr lang="ja-JP" sz="1050" kern="10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tc>
                <a:tc gridSpan="3">
                  <a:txBody>
                    <a:bodyPr/>
                    <a:lstStyle/>
                    <a:p>
                      <a:pPr algn="ctr">
                        <a:spcAft>
                          <a:spcPts val="0"/>
                        </a:spcAft>
                      </a:pPr>
                      <a:r>
                        <a:rPr lang="en-US" sz="1200" kern="100" dirty="0">
                          <a:effectLst/>
                        </a:rPr>
                        <a:t> </a:t>
                      </a:r>
                      <a:endParaRPr 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tc>
                <a:tc hMerge="1">
                  <a:txBody>
                    <a:bodyPr/>
                    <a:lstStyle/>
                    <a:p>
                      <a:endParaRPr kumimoji="1" lang="ja-JP" altLang="en-US"/>
                    </a:p>
                  </a:txBody>
                  <a:tcPr/>
                </a:tc>
                <a:tc hMerge="1">
                  <a:txBody>
                    <a:bodyPr/>
                    <a:lstStyle/>
                    <a:p>
                      <a:endParaRPr kumimoji="1" lang="ja-JP" altLang="en-US"/>
                    </a:p>
                  </a:txBody>
                  <a:tcPr/>
                </a:tc>
                <a:extLst>
                  <a:ext uri="{0D108BD9-81ED-4DB2-BD59-A6C34878D82A}">
                    <a16:rowId xmlns:a16="http://schemas.microsoft.com/office/drawing/2014/main" val="2667687656"/>
                  </a:ext>
                </a:extLst>
              </a:tr>
              <a:tr h="438150">
                <a:tc>
                  <a:txBody>
                    <a:bodyPr/>
                    <a:lstStyle/>
                    <a:p>
                      <a:pPr algn="ctr">
                        <a:spcAft>
                          <a:spcPts val="0"/>
                        </a:spcAft>
                      </a:pPr>
                      <a:r>
                        <a:rPr lang="ja-JP" sz="1200" kern="100" dirty="0">
                          <a:effectLst/>
                        </a:rPr>
                        <a:t>メールアドレス</a:t>
                      </a:r>
                      <a:endParaRPr 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tc>
                <a:tc gridSpan="8">
                  <a:txBody>
                    <a:bodyPr/>
                    <a:lstStyle/>
                    <a:p>
                      <a:pPr algn="ctr">
                        <a:spcAft>
                          <a:spcPts val="0"/>
                        </a:spcAft>
                      </a:pPr>
                      <a:r>
                        <a:rPr lang="en-US" sz="1200" kern="100" dirty="0">
                          <a:effectLst/>
                        </a:rPr>
                        <a:t> </a:t>
                      </a:r>
                      <a:endParaRPr 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extLst>
                  <a:ext uri="{0D108BD9-81ED-4DB2-BD59-A6C34878D82A}">
                    <a16:rowId xmlns:a16="http://schemas.microsoft.com/office/drawing/2014/main" val="671401123"/>
                  </a:ext>
                </a:extLst>
              </a:tr>
              <a:tr h="733425">
                <a:tc>
                  <a:txBody>
                    <a:bodyPr/>
                    <a:lstStyle/>
                    <a:p>
                      <a:pPr algn="ctr">
                        <a:spcAft>
                          <a:spcPts val="0"/>
                        </a:spcAft>
                      </a:pPr>
                      <a:r>
                        <a:rPr lang="ja-JP" altLang="en-US" sz="1050" kern="100" dirty="0">
                          <a:effectLst/>
                          <a:latin typeface="游ゴシック" panose="020B0400000000000000" pitchFamily="50" charset="-128"/>
                          <a:ea typeface="游ゴシック" panose="020B0400000000000000" pitchFamily="50" charset="-128"/>
                          <a:cs typeface="Times New Roman" panose="02020603050405020304" pitchFamily="18" charset="0"/>
                        </a:rPr>
                        <a:t>宿泊予約について</a:t>
                      </a:r>
                      <a:endParaRPr lang="en-US" altLang="ja-JP" sz="1050" kern="100" dirty="0">
                        <a:effectLst/>
                        <a:latin typeface="游ゴシック" panose="020B0400000000000000" pitchFamily="50" charset="-128"/>
                        <a:ea typeface="游ゴシック" panose="020B0400000000000000" pitchFamily="50" charset="-128"/>
                        <a:cs typeface="Times New Roman" panose="02020603050405020304" pitchFamily="18" charset="0"/>
                      </a:endParaRPr>
                    </a:p>
                    <a:p>
                      <a:pPr algn="ctr">
                        <a:spcAft>
                          <a:spcPts val="0"/>
                        </a:spcAft>
                      </a:pPr>
                      <a:r>
                        <a:rPr lang="ja-JP" altLang="en-US" sz="700" kern="100" dirty="0">
                          <a:effectLst/>
                          <a:latin typeface="游ゴシック" panose="020B0400000000000000" pitchFamily="50" charset="-128"/>
                          <a:ea typeface="游ゴシック" panose="020B0400000000000000" pitchFamily="50" charset="-128"/>
                          <a:cs typeface="Times New Roman" panose="02020603050405020304" pitchFamily="18" charset="0"/>
                        </a:rPr>
                        <a:t>宿泊等のご希望</a:t>
                      </a:r>
                      <a:r>
                        <a:rPr lang="ja-JP" altLang="en-US" sz="700" kern="100" dirty="0">
                          <a:effectLst/>
                          <a:latin typeface="游ゴシック" panose="020B0400000000000000" pitchFamily="50" charset="-128"/>
                          <a:ea typeface="+mn-ea"/>
                          <a:cs typeface="Times New Roman" panose="02020603050405020304" pitchFamily="18" charset="0"/>
                        </a:rPr>
                        <a:t>内容に</a:t>
                      </a:r>
                      <a:endParaRPr lang="en-US" altLang="ja-JP" sz="700" kern="100" dirty="0">
                        <a:effectLst/>
                        <a:latin typeface="游ゴシック" panose="020B0400000000000000" pitchFamily="50" charset="-128"/>
                        <a:ea typeface="+mn-ea"/>
                        <a:cs typeface="Times New Roman" panose="02020603050405020304" pitchFamily="18" charset="0"/>
                      </a:endParaRPr>
                    </a:p>
                    <a:p>
                      <a:pPr algn="ctr">
                        <a:spcAft>
                          <a:spcPts val="0"/>
                        </a:spcAft>
                      </a:pPr>
                      <a:r>
                        <a:rPr lang="ja-JP" altLang="en-US" sz="700" kern="100" dirty="0">
                          <a:effectLst/>
                          <a:latin typeface="游ゴシック" panose="020B0400000000000000" pitchFamily="50" charset="-128"/>
                          <a:ea typeface="+mn-ea"/>
                          <a:cs typeface="Times New Roman" panose="02020603050405020304" pitchFamily="18" charset="0"/>
                        </a:rPr>
                        <a:t>✔を</a:t>
                      </a:r>
                      <a:r>
                        <a:rPr lang="ja-JP" altLang="en-US" sz="700" kern="100" dirty="0">
                          <a:effectLst/>
                          <a:latin typeface="游ゴシック" panose="020B0400000000000000" pitchFamily="50" charset="-128"/>
                          <a:ea typeface="游ゴシック" panose="020B0400000000000000" pitchFamily="50" charset="-128"/>
                          <a:cs typeface="Times New Roman" panose="02020603050405020304" pitchFamily="18" charset="0"/>
                        </a:rPr>
                        <a:t>付けてください</a:t>
                      </a:r>
                      <a:endParaRPr lang="ja-JP" sz="700" kern="100" dirty="0">
                        <a:effectLst/>
                        <a:latin typeface="游ゴシック" panose="020B0400000000000000" pitchFamily="50" charset="-128"/>
                        <a:ea typeface="游ゴシック" panose="020B0400000000000000" pitchFamily="50" charset="-128"/>
                        <a:cs typeface="Times New Roman" panose="02020603050405020304" pitchFamily="18" charset="0"/>
                      </a:endParaRPr>
                    </a:p>
                  </a:txBody>
                  <a:tcPr marL="68580" marR="68580" marT="0" marB="0" anchor="ctr"/>
                </a:tc>
                <a:tc>
                  <a:txBody>
                    <a:bodyPr/>
                    <a:lstStyle/>
                    <a:p>
                      <a:r>
                        <a:rPr lang="ja-JP" altLang="en-US" sz="1200" b="1" dirty="0">
                          <a:solidFill>
                            <a:schemeClr val="bg1"/>
                          </a:solidFill>
                        </a:rPr>
                        <a:t>宿泊方法</a:t>
                      </a:r>
                    </a:p>
                  </a:txBody>
                  <a:tcPr marL="68580" marR="68580" marT="0" marB="0" anchor="ctr">
                    <a:solidFill>
                      <a:schemeClr val="accent1"/>
                    </a:solidFill>
                  </a:tcPr>
                </a:tc>
                <a:tc gridSpan="3">
                  <a:txBody>
                    <a:bodyPr/>
                    <a:lstStyle/>
                    <a:p>
                      <a:pPr algn="l">
                        <a:lnSpc>
                          <a:spcPct val="150000"/>
                        </a:lnSpc>
                        <a:spcAft>
                          <a:spcPts val="0"/>
                        </a:spcAft>
                      </a:pPr>
                      <a:r>
                        <a:rPr lang="zh-TW" altLang="en-US" sz="1200" kern="100" dirty="0">
                          <a:effectLst/>
                          <a:latin typeface="游ゴシック" panose="020B0400000000000000" pitchFamily="50" charset="-128"/>
                          <a:ea typeface="游ゴシック" panose="020B0400000000000000" pitchFamily="50" charset="-128"/>
                        </a:rPr>
                        <a:t>□ </a:t>
                      </a:r>
                      <a:r>
                        <a:rPr lang="ja-JP" altLang="en-US" sz="1200" kern="100" dirty="0">
                          <a:effectLst/>
                          <a:latin typeface="游ゴシック" panose="020B0400000000000000" pitchFamily="50" charset="-128"/>
                          <a:ea typeface="游ゴシック" panose="020B0400000000000000" pitchFamily="50" charset="-128"/>
                        </a:rPr>
                        <a:t>山荘への宿泊</a:t>
                      </a:r>
                      <a:endParaRPr lang="zh-TW" altLang="en-US" sz="1200" kern="100" dirty="0">
                        <a:effectLst/>
                        <a:latin typeface="游ゴシック" panose="020B0400000000000000" pitchFamily="50" charset="-128"/>
                        <a:ea typeface="游ゴシック" panose="020B0400000000000000" pitchFamily="50" charset="-128"/>
                      </a:endParaRPr>
                    </a:p>
                  </a:txBody>
                  <a:tcPr marL="68580" marR="68580" marT="0" marB="0" anchor="ctr"/>
                </a:tc>
                <a:tc hMerge="1">
                  <a:txBody>
                    <a:bodyPr/>
                    <a:lstStyle/>
                    <a:p>
                      <a:endParaRPr kumimoji="1" lang="ja-JP" altLang="en-US"/>
                    </a:p>
                  </a:txBody>
                  <a:tcPr/>
                </a:tc>
                <a:tc hMerge="1">
                  <a:txBody>
                    <a:bodyPr/>
                    <a:lstStyle/>
                    <a:p>
                      <a:endParaRPr lang="ja-JP" altLang="en-US" sz="1200" dirty="0"/>
                    </a:p>
                  </a:txBody>
                  <a:tcPr marL="68580" marR="68580" marT="0" marB="0" anchor="ctr"/>
                </a:tc>
                <a:tc gridSpan="2">
                  <a:txBody>
                    <a:bodyPr/>
                    <a:lstStyle/>
                    <a:p>
                      <a:r>
                        <a:rPr lang="ja-JP" altLang="en-US" sz="1200" b="1" dirty="0">
                          <a:solidFill>
                            <a:schemeClr val="bg1"/>
                          </a:solidFill>
                        </a:rPr>
                        <a:t>食事の希望について</a:t>
                      </a:r>
                    </a:p>
                  </a:txBody>
                  <a:tcPr marL="68580" marR="68580" marT="0" marB="0" anchor="ctr">
                    <a:solidFill>
                      <a:schemeClr val="accent1"/>
                    </a:solidFill>
                  </a:tcPr>
                </a:tc>
                <a:tc hMerge="1">
                  <a:txBody>
                    <a:bodyPr/>
                    <a:lstStyle/>
                    <a:p>
                      <a:endParaRPr kumimoji="1" lang="ja-JP" altLang="en-US"/>
                    </a:p>
                  </a:txBody>
                  <a:tcPr/>
                </a:tc>
                <a:tc gridSpan="2">
                  <a:txBody>
                    <a:bodyPr/>
                    <a:lstStyle/>
                    <a:p>
                      <a:pPr algn="l">
                        <a:lnSpc>
                          <a:spcPct val="150000"/>
                        </a:lnSpc>
                        <a:spcAft>
                          <a:spcPts val="0"/>
                        </a:spcAft>
                      </a:pPr>
                      <a:r>
                        <a:rPr lang="zh-TW" altLang="en-US" sz="1200" kern="100" dirty="0">
                          <a:effectLst/>
                          <a:latin typeface="游ゴシック" panose="020B0400000000000000" pitchFamily="50" charset="-128"/>
                          <a:ea typeface="游ゴシック" panose="020B0400000000000000" pitchFamily="50" charset="-128"/>
                        </a:rPr>
                        <a:t>□ </a:t>
                      </a:r>
                      <a:r>
                        <a:rPr lang="en-US" altLang="ja-JP" sz="1200" kern="100" dirty="0">
                          <a:effectLst/>
                          <a:latin typeface="游ゴシック" panose="020B0400000000000000" pitchFamily="50" charset="-128"/>
                          <a:ea typeface="+mn-ea"/>
                        </a:rPr>
                        <a:t>1</a:t>
                      </a:r>
                      <a:r>
                        <a:rPr lang="ja-JP" altLang="en-US" sz="1200" kern="100" dirty="0">
                          <a:effectLst/>
                          <a:latin typeface="游ゴシック" panose="020B0400000000000000" pitchFamily="50" charset="-128"/>
                          <a:ea typeface="+mn-ea"/>
                        </a:rPr>
                        <a:t>泊２食付き（山荘宿泊）</a:t>
                      </a:r>
                      <a:endParaRPr lang="en-US" altLang="ja-JP" sz="1200" kern="100" dirty="0">
                        <a:effectLst/>
                        <a:latin typeface="游ゴシック" panose="020B0400000000000000" pitchFamily="50" charset="-128"/>
                        <a:ea typeface="+mn-ea"/>
                      </a:endParaRPr>
                    </a:p>
                    <a:p>
                      <a:pPr marL="0" marR="0" lvl="0" indent="0" algn="l" defTabSz="777514" rtl="0" eaLnBrk="1" fontAlgn="auto" latinLnBrk="0" hangingPunct="1">
                        <a:lnSpc>
                          <a:spcPct val="150000"/>
                        </a:lnSpc>
                        <a:spcBef>
                          <a:spcPts val="0"/>
                        </a:spcBef>
                        <a:spcAft>
                          <a:spcPts val="0"/>
                        </a:spcAft>
                        <a:buClrTx/>
                        <a:buSzTx/>
                        <a:buFontTx/>
                        <a:buNone/>
                        <a:tabLst/>
                        <a:defRPr/>
                      </a:pPr>
                      <a:r>
                        <a:rPr lang="zh-TW" altLang="en-US" sz="1200" kern="100" dirty="0">
                          <a:effectLst/>
                          <a:latin typeface="游ゴシック" panose="020B0400000000000000" pitchFamily="50" charset="-128"/>
                          <a:ea typeface="游ゴシック" panose="020B0400000000000000" pitchFamily="50" charset="-128"/>
                        </a:rPr>
                        <a:t>□ </a:t>
                      </a:r>
                      <a:r>
                        <a:rPr lang="en-US" altLang="ja-JP" sz="1200" kern="100" dirty="0">
                          <a:effectLst/>
                          <a:latin typeface="游ゴシック" panose="020B0400000000000000" pitchFamily="50" charset="-128"/>
                          <a:ea typeface="+mn-ea"/>
                        </a:rPr>
                        <a:t>1</a:t>
                      </a:r>
                      <a:r>
                        <a:rPr lang="ja-JP" altLang="en-US" sz="1200" kern="100" dirty="0">
                          <a:effectLst/>
                          <a:latin typeface="游ゴシック" panose="020B0400000000000000" pitchFamily="50" charset="-128"/>
                          <a:ea typeface="+mn-ea"/>
                        </a:rPr>
                        <a:t>泊夕食付き（山荘宿泊）</a:t>
                      </a:r>
                    </a:p>
                  </a:txBody>
                  <a:tcPr marL="68580" marR="68580" marT="0" marB="0" anchor="ctr"/>
                </a:tc>
                <a:tc hMerge="1">
                  <a:txBody>
                    <a:bodyPr/>
                    <a:lstStyle/>
                    <a:p>
                      <a:endParaRPr kumimoji="1" lang="ja-JP" altLang="en-US"/>
                    </a:p>
                  </a:txBody>
                  <a:tcPr/>
                </a:tc>
                <a:extLst>
                  <a:ext uri="{0D108BD9-81ED-4DB2-BD59-A6C34878D82A}">
                    <a16:rowId xmlns:a16="http://schemas.microsoft.com/office/drawing/2014/main" val="1032447994"/>
                  </a:ext>
                </a:extLst>
              </a:tr>
              <a:tr h="634365">
                <a:tc>
                  <a:txBody>
                    <a:bodyPr/>
                    <a:lstStyle/>
                    <a:p>
                      <a:pPr algn="ctr">
                        <a:spcAft>
                          <a:spcPts val="0"/>
                        </a:spcAft>
                      </a:pPr>
                      <a:r>
                        <a:rPr lang="ja-JP" sz="1200" kern="100" dirty="0">
                          <a:effectLst/>
                        </a:rPr>
                        <a:t>参加者情報</a:t>
                      </a:r>
                      <a:endParaRPr 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tc>
                <a:tc gridSpan="8">
                  <a:txBody>
                    <a:bodyPr/>
                    <a:lstStyle/>
                    <a:p>
                      <a:pPr algn="just">
                        <a:spcAft>
                          <a:spcPts val="0"/>
                        </a:spcAft>
                      </a:pPr>
                      <a:r>
                        <a:rPr lang="ja-JP" sz="900" kern="100" dirty="0">
                          <a:effectLst/>
                        </a:rPr>
                        <a:t>参加者が複数の場合、こちらに全員の</a:t>
                      </a:r>
                      <a:r>
                        <a:rPr lang="ja-JP" sz="900" u="sng" kern="100" dirty="0">
                          <a:effectLst/>
                        </a:rPr>
                        <a:t>氏名・年齢</a:t>
                      </a:r>
                      <a:r>
                        <a:rPr lang="ja-JP" sz="900" kern="100" dirty="0">
                          <a:effectLst/>
                        </a:rPr>
                        <a:t>のご記入をお願いします。</a:t>
                      </a:r>
                      <a:endParaRPr 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extLst>
                  <a:ext uri="{0D108BD9-81ED-4DB2-BD59-A6C34878D82A}">
                    <a16:rowId xmlns:a16="http://schemas.microsoft.com/office/drawing/2014/main" val="3290762268"/>
                  </a:ext>
                </a:extLst>
              </a:tr>
              <a:tr h="692412">
                <a:tc>
                  <a:txBody>
                    <a:bodyPr/>
                    <a:lstStyle/>
                    <a:p>
                      <a:pPr algn="ctr">
                        <a:spcAft>
                          <a:spcPts val="0"/>
                        </a:spcAft>
                      </a:pPr>
                      <a:r>
                        <a:rPr lang="ja-JP" sz="1200" kern="100" dirty="0">
                          <a:effectLst/>
                        </a:rPr>
                        <a:t>個別相談希望</a:t>
                      </a:r>
                      <a:endParaRPr 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tc>
                <a:tc>
                  <a:txBody>
                    <a:bodyPr/>
                    <a:lstStyle/>
                    <a:p>
                      <a:pPr indent="304800" algn="just">
                        <a:lnSpc>
                          <a:spcPts val="1400"/>
                        </a:lnSpc>
                        <a:spcAft>
                          <a:spcPts val="0"/>
                        </a:spcAft>
                      </a:pPr>
                      <a:r>
                        <a:rPr lang="ja-JP" sz="1200" kern="100" dirty="0">
                          <a:effectLst/>
                        </a:rPr>
                        <a:t>有</a:t>
                      </a:r>
                      <a:endParaRPr lang="ja-JP" sz="1050" kern="100" dirty="0">
                        <a:effectLst/>
                      </a:endParaRPr>
                    </a:p>
                    <a:p>
                      <a:pPr indent="304800" algn="just">
                        <a:lnSpc>
                          <a:spcPts val="1400"/>
                        </a:lnSpc>
                        <a:spcAft>
                          <a:spcPts val="0"/>
                        </a:spcAft>
                      </a:pPr>
                      <a:r>
                        <a:rPr lang="en-US" sz="1200" kern="100" dirty="0">
                          <a:effectLst/>
                        </a:rPr>
                        <a:t> </a:t>
                      </a:r>
                      <a:endParaRPr lang="ja-JP" sz="1050" kern="100" dirty="0">
                        <a:effectLst/>
                      </a:endParaRPr>
                    </a:p>
                    <a:p>
                      <a:pPr indent="304800" algn="just">
                        <a:lnSpc>
                          <a:spcPts val="1400"/>
                        </a:lnSpc>
                        <a:spcAft>
                          <a:spcPts val="0"/>
                        </a:spcAft>
                      </a:pPr>
                      <a:r>
                        <a:rPr lang="ja-JP" sz="1200" kern="100" dirty="0">
                          <a:effectLst/>
                        </a:rPr>
                        <a:t>無</a:t>
                      </a:r>
                      <a:endParaRPr 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tc>
                <a:tc>
                  <a:txBody>
                    <a:bodyPr/>
                    <a:lstStyle/>
                    <a:p>
                      <a:pPr algn="ctr">
                        <a:lnSpc>
                          <a:spcPct val="115000"/>
                        </a:lnSpc>
                        <a:spcAft>
                          <a:spcPts val="0"/>
                        </a:spcAft>
                      </a:pPr>
                      <a:r>
                        <a:rPr lang="ja-JP" sz="900" b="1" kern="100" dirty="0">
                          <a:solidFill>
                            <a:schemeClr val="bg1"/>
                          </a:solidFill>
                          <a:effectLst/>
                        </a:rPr>
                        <a:t>相談「有」の場合</a:t>
                      </a:r>
                      <a:endParaRPr lang="ja-JP" sz="1050" b="1" kern="100" dirty="0">
                        <a:solidFill>
                          <a:schemeClr val="bg1"/>
                        </a:solidFill>
                        <a:effectLst/>
                      </a:endParaRPr>
                    </a:p>
                    <a:p>
                      <a:pPr algn="ctr">
                        <a:lnSpc>
                          <a:spcPct val="115000"/>
                        </a:lnSpc>
                        <a:spcAft>
                          <a:spcPts val="0"/>
                        </a:spcAft>
                      </a:pPr>
                      <a:r>
                        <a:rPr lang="ja-JP" sz="1200" b="1" kern="100" dirty="0">
                          <a:solidFill>
                            <a:schemeClr val="bg1"/>
                          </a:solidFill>
                          <a:effectLst/>
                        </a:rPr>
                        <a:t>希望相談内容</a:t>
                      </a:r>
                      <a:endParaRPr lang="ja-JP" sz="1050" b="1" kern="100" dirty="0">
                        <a:solidFill>
                          <a:schemeClr val="bg1"/>
                        </a:solidFill>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solidFill>
                      <a:schemeClr val="accent1"/>
                    </a:solidFill>
                  </a:tcPr>
                </a:tc>
                <a:tc gridSpan="6">
                  <a:txBody>
                    <a:bodyPr/>
                    <a:lstStyle/>
                    <a:p>
                      <a:pPr algn="l">
                        <a:spcAft>
                          <a:spcPts val="0"/>
                        </a:spcAft>
                      </a:pPr>
                      <a:r>
                        <a:rPr lang="en-US" sz="1200" kern="100" dirty="0">
                          <a:effectLst/>
                        </a:rPr>
                        <a:t> </a:t>
                      </a:r>
                      <a:endParaRPr lang="ja-JP" sz="1050" kern="100" dirty="0">
                        <a:effectLst/>
                      </a:endParaRPr>
                    </a:p>
                    <a:p>
                      <a:pPr algn="just">
                        <a:lnSpc>
                          <a:spcPts val="1400"/>
                        </a:lnSpc>
                        <a:spcAft>
                          <a:spcPts val="0"/>
                        </a:spcAft>
                      </a:pPr>
                      <a:r>
                        <a:rPr lang="en-US" sz="1200" kern="100" dirty="0">
                          <a:effectLst/>
                        </a:rPr>
                        <a:t> </a:t>
                      </a:r>
                      <a:endParaRPr 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a:txBody>
                  <a:tcPr marL="68580" marR="68580" marT="0" marB="0" anchor="ct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extLst>
                  <a:ext uri="{0D108BD9-81ED-4DB2-BD59-A6C34878D82A}">
                    <a16:rowId xmlns:a16="http://schemas.microsoft.com/office/drawing/2014/main" val="4064754296"/>
                  </a:ext>
                </a:extLst>
              </a:tr>
            </a:tbl>
          </a:graphicData>
        </a:graphic>
      </p:graphicFrame>
      <p:sp>
        <p:nvSpPr>
          <p:cNvPr id="12" name="テキスト ボックス 11"/>
          <p:cNvSpPr txBox="1"/>
          <p:nvPr/>
        </p:nvSpPr>
        <p:spPr>
          <a:xfrm>
            <a:off x="680270" y="304800"/>
            <a:ext cx="6870701" cy="461665"/>
          </a:xfrm>
          <a:prstGeom prst="rect">
            <a:avLst/>
          </a:prstGeom>
          <a:noFill/>
        </p:spPr>
        <p:txBody>
          <a:bodyPr wrap="square" rtlCol="0">
            <a:spAutoFit/>
          </a:bodyPr>
          <a:lstStyle/>
          <a:p>
            <a:pPr algn="ctr"/>
            <a:r>
              <a:rPr lang="ja-JP" altLang="ja-JP" sz="2400" b="1" kern="100" dirty="0">
                <a:ln w="9525" cap="flat" cmpd="sng" algn="ctr">
                  <a:solidFill>
                    <a:srgbClr val="FFFFFF"/>
                  </a:solidFill>
                  <a:prstDash val="solid"/>
                  <a:round/>
                </a:ln>
                <a:solidFill>
                  <a:srgbClr val="4472C4"/>
                </a:solidFill>
                <a:effectLst>
                  <a:outerShdw blurRad="12700" dist="38100" dir="2700000" algn="tl">
                    <a:schemeClr val="accent5">
                      <a:lumMod val="60000"/>
                      <a:lumOff val="40000"/>
                    </a:schemeClr>
                  </a:outerShdw>
                </a:effectLst>
                <a:latin typeface="游明朝" panose="02020400000000000000" pitchFamily="18" charset="-128"/>
                <a:ea typeface="07やさしさゴシックボールド" panose="02000600000000000000" pitchFamily="2" charset="-128"/>
                <a:cs typeface="Times New Roman" panose="02020603050405020304" pitchFamily="18" charset="0"/>
              </a:rPr>
              <a:t>「</a:t>
            </a:r>
            <a:r>
              <a:rPr lang="ja-JP" altLang="en-US" sz="2400" b="1" kern="100" dirty="0">
                <a:ln w="9525" cap="flat" cmpd="sng" algn="ctr">
                  <a:solidFill>
                    <a:srgbClr val="FFFFFF"/>
                  </a:solidFill>
                  <a:prstDash val="solid"/>
                  <a:round/>
                </a:ln>
                <a:solidFill>
                  <a:srgbClr val="4472C4"/>
                </a:solidFill>
                <a:effectLst>
                  <a:outerShdw blurRad="12700" dist="38100" dir="2700000" algn="tl">
                    <a:schemeClr val="accent5">
                      <a:lumMod val="60000"/>
                      <a:lumOff val="40000"/>
                    </a:schemeClr>
                  </a:outerShdw>
                </a:effectLst>
                <a:latin typeface="游明朝" panose="02020400000000000000" pitchFamily="18" charset="-128"/>
                <a:ea typeface="07やさしさゴシックボールド" panose="02000600000000000000" pitchFamily="2" charset="-128"/>
                <a:cs typeface="Times New Roman" panose="02020603050405020304" pitchFamily="18" charset="0"/>
              </a:rPr>
              <a:t>第</a:t>
            </a:r>
            <a:r>
              <a:rPr lang="en-US" altLang="ja-JP" sz="2400" b="1" kern="100" dirty="0">
                <a:ln w="9525" cap="flat" cmpd="sng" algn="ctr">
                  <a:solidFill>
                    <a:srgbClr val="FFFFFF"/>
                  </a:solidFill>
                  <a:prstDash val="solid"/>
                  <a:round/>
                </a:ln>
                <a:solidFill>
                  <a:srgbClr val="4472C4"/>
                </a:solidFill>
                <a:effectLst>
                  <a:outerShdw blurRad="12700" dist="38100" dir="2700000" algn="tl">
                    <a:schemeClr val="accent5">
                      <a:lumMod val="60000"/>
                      <a:lumOff val="40000"/>
                    </a:schemeClr>
                  </a:outerShdw>
                </a:effectLst>
                <a:latin typeface="游明朝" panose="02020400000000000000" pitchFamily="18" charset="-128"/>
                <a:ea typeface="07やさしさゴシックボールド" panose="02000600000000000000" pitchFamily="2" charset="-128"/>
                <a:cs typeface="Times New Roman" panose="02020603050405020304" pitchFamily="18" charset="0"/>
              </a:rPr>
              <a:t>10</a:t>
            </a:r>
            <a:r>
              <a:rPr lang="ja-JP" altLang="en-US" sz="2400" b="1" kern="100" dirty="0">
                <a:ln w="9525" cap="flat" cmpd="sng" algn="ctr">
                  <a:solidFill>
                    <a:srgbClr val="FFFFFF"/>
                  </a:solidFill>
                  <a:prstDash val="solid"/>
                  <a:round/>
                </a:ln>
                <a:solidFill>
                  <a:srgbClr val="4472C4"/>
                </a:solidFill>
                <a:effectLst>
                  <a:outerShdw blurRad="12700" dist="38100" dir="2700000" algn="tl">
                    <a:schemeClr val="accent5">
                      <a:lumMod val="60000"/>
                      <a:lumOff val="40000"/>
                    </a:schemeClr>
                  </a:outerShdw>
                </a:effectLst>
                <a:latin typeface="游明朝" panose="02020400000000000000" pitchFamily="18" charset="-128"/>
                <a:ea typeface="07やさしさゴシックボールド" panose="02000600000000000000" pitchFamily="2" charset="-128"/>
                <a:cs typeface="Times New Roman" panose="02020603050405020304" pitchFamily="18" charset="0"/>
              </a:rPr>
              <a:t>回</a:t>
            </a:r>
            <a:r>
              <a:rPr lang="ja-JP" altLang="ja-JP" sz="2400" b="1" kern="100" dirty="0">
                <a:ln w="9525" cap="flat" cmpd="sng" algn="ctr">
                  <a:solidFill>
                    <a:srgbClr val="FFFFFF"/>
                  </a:solidFill>
                  <a:prstDash val="solid"/>
                  <a:round/>
                </a:ln>
                <a:solidFill>
                  <a:srgbClr val="4472C4"/>
                </a:solidFill>
                <a:effectLst>
                  <a:outerShdw blurRad="12700" dist="38100" dir="2700000" algn="tl">
                    <a:schemeClr val="accent5">
                      <a:lumMod val="60000"/>
                      <a:lumOff val="40000"/>
                    </a:schemeClr>
                  </a:outerShdw>
                </a:effectLst>
                <a:latin typeface="游明朝" panose="02020400000000000000" pitchFamily="18" charset="-128"/>
                <a:ea typeface="07やさしさゴシックボールド" panose="02000600000000000000" pitchFamily="2" charset="-128"/>
                <a:cs typeface="Times New Roman" panose="02020603050405020304" pitchFamily="18" charset="0"/>
              </a:rPr>
              <a:t>爺ヶ岳</a:t>
            </a:r>
            <a:r>
              <a:rPr lang="ja-JP" altLang="en-US" sz="2400" b="1" kern="100" dirty="0">
                <a:ln w="9525" cap="flat" cmpd="sng" algn="ctr">
                  <a:solidFill>
                    <a:srgbClr val="FFFFFF"/>
                  </a:solidFill>
                  <a:prstDash val="solid"/>
                  <a:round/>
                </a:ln>
                <a:solidFill>
                  <a:srgbClr val="4472C4"/>
                </a:solidFill>
                <a:effectLst>
                  <a:outerShdw blurRad="12700" dist="38100" dir="2700000" algn="tl">
                    <a:schemeClr val="accent5">
                      <a:lumMod val="60000"/>
                      <a:lumOff val="40000"/>
                    </a:schemeClr>
                  </a:outerShdw>
                </a:effectLst>
                <a:latin typeface="游明朝" panose="02020400000000000000" pitchFamily="18" charset="-128"/>
                <a:ea typeface="07やさしさゴシックボールド" panose="02000600000000000000" pitchFamily="2" charset="-128"/>
                <a:cs typeface="Times New Roman" panose="02020603050405020304" pitchFamily="18" charset="0"/>
              </a:rPr>
              <a:t>移住セミナー</a:t>
            </a:r>
            <a:r>
              <a:rPr lang="ja-JP" altLang="ja-JP" sz="2400" b="1" kern="100" dirty="0">
                <a:ln w="9525" cap="flat" cmpd="sng" algn="ctr">
                  <a:solidFill>
                    <a:srgbClr val="FFFFFF"/>
                  </a:solidFill>
                  <a:prstDash val="solid"/>
                  <a:round/>
                </a:ln>
                <a:solidFill>
                  <a:srgbClr val="4472C4"/>
                </a:solidFill>
                <a:effectLst>
                  <a:outerShdw blurRad="12700" dist="38100" dir="2700000" algn="tl">
                    <a:schemeClr val="accent5">
                      <a:lumMod val="60000"/>
                      <a:lumOff val="40000"/>
                    </a:schemeClr>
                  </a:outerShdw>
                </a:effectLst>
                <a:latin typeface="游明朝" panose="02020400000000000000" pitchFamily="18" charset="-128"/>
                <a:ea typeface="07やさしさゴシックボールド" panose="02000600000000000000" pitchFamily="2" charset="-128"/>
                <a:cs typeface="Times New Roman" panose="02020603050405020304" pitchFamily="18" charset="0"/>
              </a:rPr>
              <a:t>」参加申込書</a:t>
            </a:r>
            <a:endParaRPr lang="ja-JP" alt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p:txBody>
      </p:sp>
      <p:sp>
        <p:nvSpPr>
          <p:cNvPr id="13" name="テキスト ボックス 12"/>
          <p:cNvSpPr txBox="1"/>
          <p:nvPr/>
        </p:nvSpPr>
        <p:spPr>
          <a:xfrm>
            <a:off x="223891" y="766465"/>
            <a:ext cx="7269110" cy="923330"/>
          </a:xfrm>
          <a:prstGeom prst="rect">
            <a:avLst/>
          </a:prstGeom>
          <a:noFill/>
        </p:spPr>
        <p:txBody>
          <a:bodyPr wrap="square" rtlCol="0">
            <a:spAutoFit/>
          </a:bodyPr>
          <a:lstStyle/>
          <a:p>
            <a:r>
              <a:rPr kumimoji="1" lang="ja-JP" altLang="en-US" sz="1400" b="1" dirty="0"/>
              <a:t>必要事項をご記入の上、下記まで </a:t>
            </a:r>
            <a:r>
              <a:rPr kumimoji="1" lang="ja-JP" altLang="en-US" sz="2000" b="1" dirty="0"/>
              <a:t>メール</a:t>
            </a:r>
            <a:r>
              <a:rPr kumimoji="1" lang="ja-JP" altLang="en-US" b="1" dirty="0"/>
              <a:t> </a:t>
            </a:r>
            <a:r>
              <a:rPr kumimoji="1" lang="ja-JP" altLang="en-US" sz="1400" b="1" dirty="0"/>
              <a:t>または </a:t>
            </a:r>
            <a:r>
              <a:rPr kumimoji="1" lang="ja-JP" altLang="en-US" sz="2000" b="1" dirty="0"/>
              <a:t>ＦＡＸ </a:t>
            </a:r>
            <a:r>
              <a:rPr kumimoji="1" lang="ja-JP" altLang="en-US" sz="1400" b="1" dirty="0"/>
              <a:t>にてお申込みください。</a:t>
            </a:r>
            <a:endParaRPr kumimoji="1" lang="en-US" altLang="ja-JP" sz="1400" b="1" dirty="0"/>
          </a:p>
          <a:p>
            <a:r>
              <a:rPr kumimoji="1" lang="en-US" altLang="ja-JP" sz="1400" b="1" dirty="0"/>
              <a:t>※</a:t>
            </a:r>
            <a:r>
              <a:rPr kumimoji="1" lang="en-US" altLang="ja-JP" sz="2000" b="1" dirty="0"/>
              <a:t>Google</a:t>
            </a:r>
            <a:r>
              <a:rPr kumimoji="1" lang="ja-JP" altLang="en-US" sz="2000" b="1" dirty="0"/>
              <a:t>フォーム</a:t>
            </a:r>
            <a:r>
              <a:rPr kumimoji="1" lang="ja-JP" altLang="en-US" sz="1400" b="1" dirty="0"/>
              <a:t>からのお申込みもできます。下記の</a:t>
            </a:r>
            <a:r>
              <a:rPr kumimoji="1" lang="en-US" altLang="ja-JP" sz="1400" b="1" dirty="0"/>
              <a:t>QR</a:t>
            </a:r>
            <a:r>
              <a:rPr kumimoji="1" lang="ja-JP" altLang="en-US" sz="1400" b="1" dirty="0"/>
              <a:t>コードから接続いただき、</a:t>
            </a:r>
            <a:endParaRPr kumimoji="1" lang="en-US" altLang="ja-JP" sz="1400" b="1" dirty="0"/>
          </a:p>
          <a:p>
            <a:r>
              <a:rPr kumimoji="1" lang="ja-JP" altLang="en-US" sz="1400" b="1" dirty="0"/>
              <a:t>　必要事項を入力してください。</a:t>
            </a:r>
          </a:p>
        </p:txBody>
      </p:sp>
      <p:sp>
        <p:nvSpPr>
          <p:cNvPr id="16" name="角丸四角形 15"/>
          <p:cNvSpPr/>
          <p:nvPr/>
        </p:nvSpPr>
        <p:spPr>
          <a:xfrm>
            <a:off x="298450" y="1671895"/>
            <a:ext cx="3925014" cy="461665"/>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kumimoji="1" lang="ja-JP" altLang="en-US" b="1" dirty="0"/>
              <a:t>申込締切日：</a:t>
            </a:r>
            <a:r>
              <a:rPr kumimoji="1" lang="ja-JP" altLang="en-US" sz="1400" b="1" dirty="0"/>
              <a:t>令和</a:t>
            </a:r>
            <a:r>
              <a:rPr kumimoji="1" lang="en-US" altLang="ja-JP" sz="2400" b="1" dirty="0"/>
              <a:t>6</a:t>
            </a:r>
            <a:r>
              <a:rPr kumimoji="1" lang="ja-JP" altLang="en-US" sz="1400" b="1" dirty="0"/>
              <a:t>年</a:t>
            </a:r>
            <a:r>
              <a:rPr kumimoji="1" lang="en-US" altLang="ja-JP" sz="2400" b="1" dirty="0"/>
              <a:t>9</a:t>
            </a:r>
            <a:r>
              <a:rPr kumimoji="1" lang="ja-JP" altLang="en-US" sz="1400" b="1" dirty="0"/>
              <a:t>月</a:t>
            </a:r>
            <a:r>
              <a:rPr kumimoji="1" lang="en-US" altLang="ja-JP" sz="2400" b="1" dirty="0"/>
              <a:t>1</a:t>
            </a:r>
            <a:r>
              <a:rPr kumimoji="1" lang="ja-JP" altLang="en-US" sz="1400" b="1" dirty="0"/>
              <a:t>日</a:t>
            </a:r>
            <a:r>
              <a:rPr kumimoji="1" lang="ja-JP" altLang="en-US" b="1" dirty="0"/>
              <a:t>（日）</a:t>
            </a:r>
          </a:p>
        </p:txBody>
      </p:sp>
      <p:sp>
        <p:nvSpPr>
          <p:cNvPr id="17" name="テキスト ボックス 16"/>
          <p:cNvSpPr txBox="1"/>
          <p:nvPr/>
        </p:nvSpPr>
        <p:spPr>
          <a:xfrm>
            <a:off x="198490" y="2180706"/>
            <a:ext cx="7269110" cy="338554"/>
          </a:xfrm>
          <a:prstGeom prst="rect">
            <a:avLst/>
          </a:prstGeom>
          <a:noFill/>
        </p:spPr>
        <p:txBody>
          <a:bodyPr wrap="square" rtlCol="0">
            <a:spAutoFit/>
          </a:bodyPr>
          <a:lstStyle/>
          <a:p>
            <a:r>
              <a:rPr kumimoji="1" lang="ja-JP" altLang="en-US" sz="1600" b="1" dirty="0"/>
              <a:t>開催日時：９月７日（土）</a:t>
            </a:r>
            <a:r>
              <a:rPr kumimoji="1" lang="en-US" altLang="ja-JP" sz="1600" b="1" dirty="0"/>
              <a:t>18:45</a:t>
            </a:r>
            <a:r>
              <a:rPr kumimoji="1" lang="ja-JP" altLang="en-US" sz="1600" b="1" dirty="0"/>
              <a:t>～</a:t>
            </a:r>
            <a:r>
              <a:rPr kumimoji="1" lang="en-US" altLang="ja-JP" sz="1600" b="1" dirty="0"/>
              <a:t>20:00</a:t>
            </a:r>
            <a:r>
              <a:rPr kumimoji="1" lang="ja-JP" altLang="en-US" sz="1600" b="1" dirty="0"/>
              <a:t>　　開催場所：爺ヶ岳「種池山荘」 　</a:t>
            </a:r>
            <a:endParaRPr kumimoji="1" lang="en-US" altLang="ja-JP" sz="1600" b="1" dirty="0"/>
          </a:p>
        </p:txBody>
      </p:sp>
      <p:sp>
        <p:nvSpPr>
          <p:cNvPr id="18" name="テキスト ボックス 17"/>
          <p:cNvSpPr txBox="1"/>
          <p:nvPr/>
        </p:nvSpPr>
        <p:spPr>
          <a:xfrm>
            <a:off x="173091" y="7683500"/>
            <a:ext cx="7243709" cy="430887"/>
          </a:xfrm>
          <a:prstGeom prst="rect">
            <a:avLst/>
          </a:prstGeom>
          <a:noFill/>
        </p:spPr>
        <p:txBody>
          <a:bodyPr wrap="square" rtlCol="0">
            <a:spAutoFit/>
          </a:bodyPr>
          <a:lstStyle/>
          <a:p>
            <a:r>
              <a:rPr kumimoji="1" lang="en-US" altLang="ja-JP" sz="1100" u="wavy" dirty="0"/>
              <a:t>※</a:t>
            </a:r>
            <a:r>
              <a:rPr kumimoji="1" lang="ja-JP" altLang="en-US" sz="1100" u="wavy" dirty="0"/>
              <a:t>複数名で参加される場合には、参加者様全員の氏名・年齢を必ずご記入ください。</a:t>
            </a:r>
          </a:p>
          <a:p>
            <a:r>
              <a:rPr kumimoji="1" lang="en-US" altLang="ja-JP" sz="1100" dirty="0"/>
              <a:t>※</a:t>
            </a:r>
            <a:r>
              <a:rPr kumimoji="1" lang="ja-JP" altLang="en-US" sz="1100" dirty="0"/>
              <a:t>提供いただいた個人情報は、移住・交流に関する情報提供、ご意見等の把握以外には使用いたしません。</a:t>
            </a:r>
          </a:p>
        </p:txBody>
      </p:sp>
      <p:sp>
        <p:nvSpPr>
          <p:cNvPr id="19" name="テキスト ボックス 50"/>
          <p:cNvSpPr txBox="1"/>
          <p:nvPr/>
        </p:nvSpPr>
        <p:spPr>
          <a:xfrm>
            <a:off x="298450" y="8171275"/>
            <a:ext cx="647700" cy="314325"/>
          </a:xfrm>
          <a:prstGeom prst="rect">
            <a:avLst/>
          </a:prstGeom>
          <a:solidFill>
            <a:schemeClr val="accent2"/>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just">
              <a:spcAft>
                <a:spcPts val="0"/>
              </a:spcAft>
            </a:pPr>
            <a:r>
              <a:rPr lang="ja-JP" sz="1100" kern="100" dirty="0">
                <a:solidFill>
                  <a:srgbClr val="FFFFFF"/>
                </a:solidFill>
                <a:effectLst/>
                <a:latin typeface="游明朝" panose="02020400000000000000" pitchFamily="18" charset="-128"/>
                <a:ea typeface="UD デジタル 教科書体 NK-B" panose="02020700000000000000" pitchFamily="18" charset="-128"/>
                <a:cs typeface="Times New Roman" panose="02020603050405020304" pitchFamily="18" charset="0"/>
              </a:rPr>
              <a:t>ご注意</a:t>
            </a:r>
            <a:endParaRPr 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p:txBody>
      </p:sp>
      <p:sp>
        <p:nvSpPr>
          <p:cNvPr id="20" name="テキスト ボックス 19"/>
          <p:cNvSpPr txBox="1"/>
          <p:nvPr/>
        </p:nvSpPr>
        <p:spPr>
          <a:xfrm>
            <a:off x="946150" y="8171275"/>
            <a:ext cx="6521450" cy="307777"/>
          </a:xfrm>
          <a:prstGeom prst="rect">
            <a:avLst/>
          </a:prstGeom>
          <a:noFill/>
        </p:spPr>
        <p:txBody>
          <a:bodyPr wrap="square" rtlCol="0">
            <a:spAutoFit/>
          </a:bodyPr>
          <a:lstStyle/>
          <a:p>
            <a:r>
              <a:rPr kumimoji="1" lang="ja-JP" altLang="en-US" sz="1400" b="1" dirty="0"/>
              <a:t>種池山荘での宿泊・食事代は下記の山荘</a:t>
            </a:r>
            <a:r>
              <a:rPr kumimoji="1" lang="en-US" altLang="ja-JP" sz="1400" b="1" dirty="0"/>
              <a:t>HP</a:t>
            </a:r>
            <a:r>
              <a:rPr kumimoji="1" lang="ja-JP" altLang="en-US" sz="1400" b="1" dirty="0"/>
              <a:t>をご確認ください。</a:t>
            </a:r>
          </a:p>
        </p:txBody>
      </p:sp>
      <p:grpSp>
        <p:nvGrpSpPr>
          <p:cNvPr id="24" name="グループ化 23"/>
          <p:cNvGrpSpPr/>
          <p:nvPr/>
        </p:nvGrpSpPr>
        <p:grpSpPr>
          <a:xfrm>
            <a:off x="249292" y="8544742"/>
            <a:ext cx="7243709" cy="1292662"/>
            <a:chOff x="249292" y="8633642"/>
            <a:chExt cx="7243709" cy="1292662"/>
          </a:xfrm>
        </p:grpSpPr>
        <p:sp>
          <p:nvSpPr>
            <p:cNvPr id="22" name="テキスト ボックス 21"/>
            <p:cNvSpPr txBox="1"/>
            <p:nvPr/>
          </p:nvSpPr>
          <p:spPr>
            <a:xfrm>
              <a:off x="249292" y="8633642"/>
              <a:ext cx="7243709" cy="369332"/>
            </a:xfrm>
            <a:prstGeom prst="rect">
              <a:avLst/>
            </a:prstGeom>
            <a:solidFill>
              <a:schemeClr val="accent1"/>
            </a:solidFill>
            <a:ln>
              <a:solidFill>
                <a:schemeClr val="tx1"/>
              </a:solidFill>
            </a:ln>
          </p:spPr>
          <p:txBody>
            <a:bodyPr wrap="square" rtlCol="0">
              <a:spAutoFit/>
            </a:bodyPr>
            <a:lstStyle/>
            <a:p>
              <a:pPr algn="ctr"/>
              <a:r>
                <a:rPr kumimoji="1" lang="ja-JP" altLang="en-US" b="1" dirty="0">
                  <a:solidFill>
                    <a:schemeClr val="bg1"/>
                  </a:solidFill>
                  <a:latin typeface="+mn-ea"/>
                </a:rPr>
                <a:t>種池山荘の宿泊・食事料金のご確認</a:t>
              </a:r>
            </a:p>
          </p:txBody>
        </p:sp>
        <p:sp>
          <p:nvSpPr>
            <p:cNvPr id="23" name="テキスト ボックス 22"/>
            <p:cNvSpPr txBox="1"/>
            <p:nvPr/>
          </p:nvSpPr>
          <p:spPr>
            <a:xfrm>
              <a:off x="249292" y="9002974"/>
              <a:ext cx="7243709" cy="923330"/>
            </a:xfrm>
            <a:prstGeom prst="rect">
              <a:avLst/>
            </a:prstGeom>
            <a:noFill/>
            <a:ln>
              <a:solidFill>
                <a:schemeClr val="tx1"/>
              </a:solidFill>
            </a:ln>
          </p:spPr>
          <p:txBody>
            <a:bodyPr wrap="square" rtlCol="0">
              <a:spAutoFit/>
            </a:bodyPr>
            <a:lstStyle/>
            <a:p>
              <a:r>
                <a:rPr kumimoji="1" lang="ja-JP" altLang="en-US" b="1" dirty="0">
                  <a:latin typeface="UD デジタル 教科書体 NK-R" panose="02020400000000000000" pitchFamily="18" charset="-128"/>
                  <a:ea typeface="UD デジタル 教科書体 NK-R" panose="02020400000000000000" pitchFamily="18" charset="-128"/>
                </a:rPr>
                <a:t>（</a:t>
              </a:r>
              <a:r>
                <a:rPr kumimoji="1" lang="zh-TW" altLang="en-US" b="1" dirty="0">
                  <a:latin typeface="UD デジタル 教科書体 NK-R" panose="02020400000000000000" pitchFamily="18" charset="-128"/>
                  <a:ea typeface="UD デジタル 教科書体 NK-R" panose="02020400000000000000" pitchFamily="18" charset="-128"/>
                </a:rPr>
                <a:t>有</a:t>
              </a:r>
              <a:r>
                <a:rPr kumimoji="1" lang="ja-JP" altLang="en-US" b="1" dirty="0">
                  <a:latin typeface="UD デジタル 教科書体 NK-R" panose="02020400000000000000" pitchFamily="18" charset="-128"/>
                  <a:ea typeface="UD デジタル 教科書体 NK-R" panose="02020400000000000000" pitchFamily="18" charset="-128"/>
                </a:rPr>
                <a:t>）</a:t>
              </a:r>
              <a:r>
                <a:rPr kumimoji="1" lang="zh-TW" altLang="en-US" b="1" dirty="0">
                  <a:latin typeface="UD デジタル 教科書体 NK-R" panose="02020400000000000000" pitchFamily="18" charset="-128"/>
                  <a:ea typeface="UD デジタル 教科書体 NK-R" panose="02020400000000000000" pitchFamily="18" charset="-128"/>
                </a:rPr>
                <a:t>鹿島槍観光開発</a:t>
              </a:r>
            </a:p>
            <a:p>
              <a:r>
                <a:rPr kumimoji="1" lang="ja-JP" altLang="en-US" b="1" dirty="0">
                  <a:latin typeface="UD デジタル 教科書体 NK-R" panose="02020400000000000000" pitchFamily="18" charset="-128"/>
                  <a:ea typeface="UD デジタル 教科書体 NK-R" panose="02020400000000000000" pitchFamily="18" charset="-128"/>
                </a:rPr>
                <a:t>　　</a:t>
              </a:r>
              <a:r>
                <a:rPr kumimoji="1" lang="zh-TW" altLang="en-US" b="1" dirty="0">
                  <a:latin typeface="UD デジタル 教科書体 NK-R" panose="02020400000000000000" pitchFamily="18" charset="-128"/>
                  <a:ea typeface="UD デジタル 教科書体 NK-R" panose="02020400000000000000" pitchFamily="18" charset="-128"/>
                </a:rPr>
                <a:t>ＴＥＬ： </a:t>
              </a:r>
              <a:r>
                <a:rPr kumimoji="1" lang="en-US" altLang="zh-TW" b="1" dirty="0">
                  <a:latin typeface="UD デジタル 教科書体 NK-R" panose="02020400000000000000" pitchFamily="18" charset="-128"/>
                  <a:ea typeface="UD デジタル 教科書体 NK-R" panose="02020400000000000000" pitchFamily="18" charset="-128"/>
                </a:rPr>
                <a:t>0261-22-1263   </a:t>
              </a:r>
              <a:r>
                <a:rPr kumimoji="1" lang="zh-TW" altLang="en-US" b="1" dirty="0">
                  <a:latin typeface="UD デジタル 教科書体 NK-R" panose="02020400000000000000" pitchFamily="18" charset="-128"/>
                  <a:ea typeface="UD デジタル 教科書体 NK-R" panose="02020400000000000000" pitchFamily="18" charset="-128"/>
                </a:rPr>
                <a:t>　 ＦＡＸ： </a:t>
              </a:r>
              <a:r>
                <a:rPr kumimoji="1" lang="en-US" altLang="zh-TW" b="1" dirty="0">
                  <a:latin typeface="UD デジタル 教科書体 NK-R" panose="02020400000000000000" pitchFamily="18" charset="-128"/>
                  <a:ea typeface="UD デジタル 教科書体 NK-R" panose="02020400000000000000" pitchFamily="18" charset="-128"/>
                </a:rPr>
                <a:t>0261-23-4542</a:t>
              </a:r>
            </a:p>
            <a:p>
              <a:r>
                <a:rPr kumimoji="1" lang="ja-JP" altLang="en-US" b="1" dirty="0">
                  <a:latin typeface="UD デジタル 教科書体 NK-R" panose="02020400000000000000" pitchFamily="18" charset="-128"/>
                  <a:ea typeface="UD デジタル 教科書体 NK-R" panose="02020400000000000000" pitchFamily="18" charset="-128"/>
                </a:rPr>
                <a:t>　　</a:t>
              </a:r>
              <a:r>
                <a:rPr kumimoji="1" lang="zh-TW" altLang="en-US" b="1" dirty="0">
                  <a:latin typeface="UD デジタル 教科書体 NK-R" panose="02020400000000000000" pitchFamily="18" charset="-128"/>
                  <a:ea typeface="UD デジタル 教科書体 NK-R" panose="02020400000000000000" pitchFamily="18" charset="-128"/>
                </a:rPr>
                <a:t>ＨＰ： </a:t>
              </a:r>
              <a:r>
                <a:rPr kumimoji="1" lang="en-US" altLang="zh-TW" b="1" dirty="0">
                  <a:latin typeface="UD デジタル 教科書体 NK-R" panose="02020400000000000000" pitchFamily="18" charset="-128"/>
                  <a:ea typeface="UD デジタル 教科書体 NK-R" panose="02020400000000000000" pitchFamily="18" charset="-128"/>
                  <a:hlinkClick r:id="rId2"/>
                </a:rPr>
                <a:t>https://www.kasimayari.jp/</a:t>
              </a:r>
              <a:r>
                <a:rPr kumimoji="1" lang="ja-JP" altLang="en-US" b="1" dirty="0">
                  <a:latin typeface="UD デジタル 教科書体 NK-R" panose="02020400000000000000" pitchFamily="18" charset="-128"/>
                  <a:ea typeface="UD デジタル 教科書体 NK-R" panose="02020400000000000000" pitchFamily="18" charset="-128"/>
                </a:rPr>
                <a:t>　　　　　　</a:t>
              </a:r>
              <a:r>
                <a:rPr kumimoji="1" lang="en-US" altLang="ja-JP" sz="1200" dirty="0">
                  <a:latin typeface="UD デジタル 教科書体 NK-R" panose="02020400000000000000" pitchFamily="18" charset="-128"/>
                  <a:ea typeface="UD デジタル 教科書体 NK-R" panose="02020400000000000000" pitchFamily="18" charset="-128"/>
                </a:rPr>
                <a:t>HP</a:t>
              </a:r>
              <a:r>
                <a:rPr kumimoji="1" lang="ja-JP" altLang="en-US" sz="1200" dirty="0">
                  <a:latin typeface="UD デジタル 教科書体 NK-R" panose="02020400000000000000" pitchFamily="18" charset="-128"/>
                  <a:ea typeface="UD デジタル 教科書体 NK-R" panose="02020400000000000000" pitchFamily="18" charset="-128"/>
                </a:rPr>
                <a:t>の</a:t>
              </a:r>
              <a:r>
                <a:rPr kumimoji="1" lang="en-US" altLang="ja-JP" sz="1200" dirty="0">
                  <a:latin typeface="UD デジタル 教科書体 NK-R" panose="02020400000000000000" pitchFamily="18" charset="-128"/>
                  <a:ea typeface="UD デジタル 教科書体 NK-R" panose="02020400000000000000" pitchFamily="18" charset="-128"/>
                </a:rPr>
                <a:t>QR</a:t>
              </a:r>
              <a:r>
                <a:rPr kumimoji="1" lang="ja-JP" altLang="en-US" sz="1200" dirty="0">
                  <a:latin typeface="UD デジタル 教科書体 NK-R" panose="02020400000000000000" pitchFamily="18" charset="-128"/>
                  <a:ea typeface="UD デジタル 教科書体 NK-R" panose="02020400000000000000" pitchFamily="18" charset="-128"/>
                </a:rPr>
                <a:t>コード→</a:t>
              </a:r>
              <a:endParaRPr kumimoji="1" lang="en-US" altLang="zh-TW" sz="1200" dirty="0">
                <a:latin typeface="UD デジタル 教科書体 NK-R" panose="02020400000000000000" pitchFamily="18" charset="-128"/>
                <a:ea typeface="UD デジタル 教科書体 NK-R" panose="02020400000000000000" pitchFamily="18" charset="-128"/>
              </a:endParaRPr>
            </a:p>
          </p:txBody>
        </p:sp>
      </p:grpSp>
      <p:sp>
        <p:nvSpPr>
          <p:cNvPr id="25" name="テキスト ボックス 24"/>
          <p:cNvSpPr txBox="1"/>
          <p:nvPr/>
        </p:nvSpPr>
        <p:spPr>
          <a:xfrm>
            <a:off x="134991" y="9834487"/>
            <a:ext cx="7961260" cy="892552"/>
          </a:xfrm>
          <a:prstGeom prst="rect">
            <a:avLst/>
          </a:prstGeom>
          <a:noFill/>
        </p:spPr>
        <p:txBody>
          <a:bodyPr wrap="square" rtlCol="0">
            <a:spAutoFit/>
          </a:bodyPr>
          <a:lstStyle/>
          <a:p>
            <a:r>
              <a:rPr lang="ja-JP" altLang="ja-JP" dirty="0"/>
              <a:t>【セミナー</a:t>
            </a:r>
            <a:r>
              <a:rPr lang="ja-JP" altLang="en-US" dirty="0"/>
              <a:t>の</a:t>
            </a:r>
            <a:r>
              <a:rPr lang="ja-JP" altLang="ja-JP" dirty="0"/>
              <a:t>お申込み・お問い合わせ】</a:t>
            </a:r>
          </a:p>
          <a:p>
            <a:r>
              <a:rPr lang="ja-JP" altLang="en-US" sz="1600" dirty="0"/>
              <a:t>　</a:t>
            </a:r>
            <a:r>
              <a:rPr lang="ja-JP" altLang="ja-JP" sz="1600" dirty="0"/>
              <a:t>大町市定住促進協働会議　（大町市役所</a:t>
            </a:r>
            <a:r>
              <a:rPr lang="en-US" altLang="ja-JP" sz="1600" dirty="0"/>
              <a:t> </a:t>
            </a:r>
            <a:r>
              <a:rPr lang="ja-JP" altLang="ja-JP" sz="1600" dirty="0"/>
              <a:t>まちづくり</a:t>
            </a:r>
            <a:r>
              <a:rPr lang="ja-JP" altLang="en-US" sz="1600" dirty="0"/>
              <a:t>産業</a:t>
            </a:r>
            <a:r>
              <a:rPr lang="ja-JP" altLang="ja-JP" sz="1600" dirty="0"/>
              <a:t>課</a:t>
            </a:r>
            <a:r>
              <a:rPr lang="ja-JP" altLang="en-US" sz="1600" dirty="0"/>
              <a:t>移住</a:t>
            </a:r>
            <a:r>
              <a:rPr lang="ja-JP" altLang="ja-JP" sz="1600" dirty="0"/>
              <a:t>定住促進係）</a:t>
            </a:r>
            <a:endParaRPr lang="en-US" altLang="ja-JP" sz="1600" dirty="0"/>
          </a:p>
          <a:p>
            <a:r>
              <a:rPr lang="ja-JP" altLang="en-US" sz="1600" dirty="0"/>
              <a:t>　</a:t>
            </a:r>
            <a:r>
              <a:rPr lang="en-US" altLang="ja-JP" dirty="0"/>
              <a:t>TEL</a:t>
            </a:r>
            <a:r>
              <a:rPr lang="ja-JP" altLang="en-US" sz="1600" dirty="0"/>
              <a:t>：</a:t>
            </a:r>
            <a:r>
              <a:rPr lang="en-US" altLang="ja-JP" sz="1600" dirty="0"/>
              <a:t>0261-21-1210</a:t>
            </a:r>
            <a:r>
              <a:rPr lang="ja-JP" altLang="en-US" sz="1600" dirty="0"/>
              <a:t>　</a:t>
            </a:r>
            <a:r>
              <a:rPr lang="en-US" altLang="ja-JP" dirty="0"/>
              <a:t>FAX</a:t>
            </a:r>
            <a:r>
              <a:rPr lang="ja-JP" altLang="en-US" sz="1600" dirty="0"/>
              <a:t>：</a:t>
            </a:r>
            <a:r>
              <a:rPr lang="en-US" altLang="ja-JP" sz="1600" dirty="0"/>
              <a:t>0261-23-4304</a:t>
            </a:r>
            <a:r>
              <a:rPr lang="ja-JP" altLang="en-US" sz="1600" dirty="0"/>
              <a:t>　</a:t>
            </a:r>
            <a:r>
              <a:rPr lang="en-US" altLang="ja-JP" sz="1600" dirty="0"/>
              <a:t>E-mail</a:t>
            </a:r>
            <a:r>
              <a:rPr lang="ja-JP" altLang="en-US" sz="1600" dirty="0"/>
              <a:t>：</a:t>
            </a:r>
            <a:r>
              <a:rPr lang="en-US" altLang="ja-JP" sz="1600" dirty="0"/>
              <a:t>teijuu@city.omachi.nagano.jp</a:t>
            </a:r>
            <a:endParaRPr lang="ja-JP" altLang="ja-JP" sz="1400" dirty="0"/>
          </a:p>
        </p:txBody>
      </p:sp>
      <p:sp>
        <p:nvSpPr>
          <p:cNvPr id="26" name="テキスト ボックス 25"/>
          <p:cNvSpPr txBox="1"/>
          <p:nvPr/>
        </p:nvSpPr>
        <p:spPr>
          <a:xfrm>
            <a:off x="4290959" y="1890360"/>
            <a:ext cx="2573390" cy="430887"/>
          </a:xfrm>
          <a:prstGeom prst="rect">
            <a:avLst/>
          </a:prstGeom>
          <a:noFill/>
        </p:spPr>
        <p:txBody>
          <a:bodyPr wrap="square" rtlCol="0">
            <a:spAutoFit/>
          </a:bodyPr>
          <a:lstStyle/>
          <a:p>
            <a:r>
              <a:rPr kumimoji="1" lang="en-US" altLang="ja-JP" sz="1100" dirty="0">
                <a:hlinkClick r:id="rId3"/>
              </a:rPr>
              <a:t>https://forms.gle/btfkiR7KeiFdp8uo6</a:t>
            </a:r>
            <a:endParaRPr kumimoji="1" lang="en-US" altLang="ja-JP" sz="1100" dirty="0"/>
          </a:p>
          <a:p>
            <a:endParaRPr kumimoji="1" lang="ja-JP" altLang="en-US" sz="1100" dirty="0"/>
          </a:p>
        </p:txBody>
      </p:sp>
      <p:sp>
        <p:nvSpPr>
          <p:cNvPr id="28" name="テキスト ボックス 27"/>
          <p:cNvSpPr txBox="1"/>
          <p:nvPr/>
        </p:nvSpPr>
        <p:spPr>
          <a:xfrm>
            <a:off x="4252859" y="1599788"/>
            <a:ext cx="2518595" cy="307777"/>
          </a:xfrm>
          <a:prstGeom prst="rect">
            <a:avLst/>
          </a:prstGeom>
          <a:noFill/>
        </p:spPr>
        <p:txBody>
          <a:bodyPr wrap="square" rtlCol="0">
            <a:spAutoFit/>
          </a:bodyPr>
          <a:lstStyle/>
          <a:p>
            <a:r>
              <a:rPr kumimoji="1" lang="ja-JP" altLang="en-US" sz="1400" dirty="0"/>
              <a:t>お申込み用</a:t>
            </a:r>
            <a:r>
              <a:rPr kumimoji="1" lang="en-US" altLang="ja-JP" sz="1400" dirty="0"/>
              <a:t>Google</a:t>
            </a:r>
            <a:r>
              <a:rPr kumimoji="1" lang="ja-JP" altLang="en-US" sz="1400" dirty="0"/>
              <a:t>フォーム</a:t>
            </a:r>
          </a:p>
        </p:txBody>
      </p:sp>
      <p:pic>
        <p:nvPicPr>
          <p:cNvPr id="2" name="図 1"/>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6755488" y="1517712"/>
            <a:ext cx="661312" cy="661312"/>
          </a:xfrm>
          <a:prstGeom prst="rect">
            <a:avLst/>
          </a:prstGeom>
        </p:spPr>
      </p:pic>
      <p:pic>
        <p:nvPicPr>
          <p:cNvPr id="5" name="図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30455" y="8945983"/>
            <a:ext cx="833894" cy="833894"/>
          </a:xfrm>
          <a:prstGeom prst="rect">
            <a:avLst/>
          </a:prstGeom>
        </p:spPr>
      </p:pic>
    </p:spTree>
    <p:extLst>
      <p:ext uri="{BB962C8B-B14F-4D97-AF65-F5344CB8AC3E}">
        <p14:creationId xmlns:p14="http://schemas.microsoft.com/office/powerpoint/2010/main" val="42759449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テキスト ボックス 11"/>
          <p:cNvSpPr txBox="1"/>
          <p:nvPr/>
        </p:nvSpPr>
        <p:spPr>
          <a:xfrm>
            <a:off x="622300" y="304800"/>
            <a:ext cx="6870701" cy="461665"/>
          </a:xfrm>
          <a:prstGeom prst="rect">
            <a:avLst/>
          </a:prstGeom>
          <a:noFill/>
        </p:spPr>
        <p:txBody>
          <a:bodyPr wrap="square" rtlCol="0">
            <a:spAutoFit/>
          </a:bodyPr>
          <a:lstStyle/>
          <a:p>
            <a:pPr algn="ctr"/>
            <a:r>
              <a:rPr lang="ja-JP" altLang="en-US" sz="2400" b="1" kern="100" dirty="0">
                <a:ln w="9525" cap="flat" cmpd="sng" algn="ctr">
                  <a:solidFill>
                    <a:srgbClr val="FFFFFF"/>
                  </a:solidFill>
                  <a:prstDash val="solid"/>
                  <a:round/>
                </a:ln>
                <a:effectLst>
                  <a:outerShdw blurRad="12700" dist="38100" dir="2700000" algn="tl">
                    <a:schemeClr val="accent5">
                      <a:lumMod val="60000"/>
                      <a:lumOff val="40000"/>
                    </a:schemeClr>
                  </a:outerShdw>
                </a:effectLst>
                <a:latin typeface="游明朝" panose="02020400000000000000" pitchFamily="18" charset="-128"/>
                <a:ea typeface="07やさしさゴシックボールド" panose="02000600000000000000" pitchFamily="2" charset="-128"/>
                <a:cs typeface="Times New Roman" panose="02020603050405020304" pitchFamily="18" charset="0"/>
              </a:rPr>
              <a:t>移住アンケート</a:t>
            </a:r>
            <a:endParaRPr lang="ja-JP" altLang="ja-JP" sz="1050" kern="100" dirty="0">
              <a:effectLst/>
              <a:latin typeface="游明朝" panose="02020400000000000000" pitchFamily="18" charset="-128"/>
              <a:ea typeface="游明朝" panose="02020400000000000000" pitchFamily="18" charset="-128"/>
              <a:cs typeface="Times New Roman" panose="02020603050405020304" pitchFamily="18" charset="0"/>
            </a:endParaRPr>
          </a:p>
        </p:txBody>
      </p:sp>
      <p:sp>
        <p:nvSpPr>
          <p:cNvPr id="13" name="テキスト ボックス 12"/>
          <p:cNvSpPr txBox="1"/>
          <p:nvPr/>
        </p:nvSpPr>
        <p:spPr>
          <a:xfrm>
            <a:off x="223891" y="766465"/>
            <a:ext cx="7269110" cy="415498"/>
          </a:xfrm>
          <a:prstGeom prst="rect">
            <a:avLst/>
          </a:prstGeom>
          <a:noFill/>
        </p:spPr>
        <p:txBody>
          <a:bodyPr wrap="square" rtlCol="0">
            <a:spAutoFit/>
          </a:bodyPr>
          <a:lstStyle/>
          <a:p>
            <a:r>
              <a:rPr lang="ja-JP" altLang="ja-JP" sz="1050" dirty="0"/>
              <a:t>このアンケートは大町市の移住定住施策推進の参考にさせていただきます。また、今後、大町市から移住に関する情報を希望される方には、この内容に基づきご案内させていただきます。この目的以外は一切利用いたしません。</a:t>
            </a:r>
            <a:endParaRPr kumimoji="1" lang="ja-JP" altLang="en-US" sz="900" b="1" dirty="0"/>
          </a:p>
        </p:txBody>
      </p:sp>
      <p:sp>
        <p:nvSpPr>
          <p:cNvPr id="28" name="テキスト ボックス 27"/>
          <p:cNvSpPr txBox="1"/>
          <p:nvPr/>
        </p:nvSpPr>
        <p:spPr>
          <a:xfrm>
            <a:off x="309615" y="1178901"/>
            <a:ext cx="6770741" cy="492443"/>
          </a:xfrm>
          <a:prstGeom prst="rect">
            <a:avLst/>
          </a:prstGeom>
          <a:noFill/>
        </p:spPr>
        <p:txBody>
          <a:bodyPr wrap="square" rtlCol="0">
            <a:spAutoFit/>
          </a:bodyPr>
          <a:lstStyle/>
          <a:p>
            <a:r>
              <a:rPr kumimoji="1" lang="ja-JP" altLang="en-US" sz="1300" dirty="0"/>
              <a:t>１．これまでに大町市を訪れたことはありますか。</a:t>
            </a:r>
          </a:p>
          <a:p>
            <a:r>
              <a:rPr kumimoji="1" lang="ja-JP" altLang="en-US" sz="1200" dirty="0"/>
              <a:t>　□　はい（　　　　　回程度）　　　　　　　　　　　□　いいえ</a:t>
            </a:r>
          </a:p>
        </p:txBody>
      </p:sp>
      <p:sp>
        <p:nvSpPr>
          <p:cNvPr id="21" name="テキスト ボックス 20"/>
          <p:cNvSpPr txBox="1"/>
          <p:nvPr/>
        </p:nvSpPr>
        <p:spPr>
          <a:xfrm>
            <a:off x="309614" y="1720572"/>
            <a:ext cx="6770741" cy="477054"/>
          </a:xfrm>
          <a:prstGeom prst="rect">
            <a:avLst/>
          </a:prstGeom>
          <a:noFill/>
        </p:spPr>
        <p:txBody>
          <a:bodyPr wrap="square" rtlCol="0">
            <a:spAutoFit/>
          </a:bodyPr>
          <a:lstStyle/>
          <a:p>
            <a:r>
              <a:rPr kumimoji="1" lang="ja-JP" altLang="en-US" sz="1300" dirty="0"/>
              <a:t>２．移住をしたい時期は決まっていますか。</a:t>
            </a:r>
          </a:p>
          <a:p>
            <a:r>
              <a:rPr kumimoji="1" lang="ja-JP" altLang="en-US" sz="1200" dirty="0"/>
              <a:t>　□　決まっている（いつ：　　　　　　　　　　）　　□　１～２年以内　　□　３年後以降</a:t>
            </a:r>
          </a:p>
        </p:txBody>
      </p:sp>
      <p:sp>
        <p:nvSpPr>
          <p:cNvPr id="27" name="テキスト ボックス 26"/>
          <p:cNvSpPr txBox="1"/>
          <p:nvPr/>
        </p:nvSpPr>
        <p:spPr>
          <a:xfrm>
            <a:off x="309614" y="2262243"/>
            <a:ext cx="7645400" cy="677108"/>
          </a:xfrm>
          <a:prstGeom prst="rect">
            <a:avLst/>
          </a:prstGeom>
          <a:noFill/>
        </p:spPr>
        <p:txBody>
          <a:bodyPr wrap="square" rtlCol="0">
            <a:spAutoFit/>
          </a:bodyPr>
          <a:lstStyle/>
          <a:p>
            <a:r>
              <a:rPr kumimoji="1" lang="ja-JP" altLang="en-US" sz="1300" dirty="0"/>
              <a:t>３．今回のセミナーの参加者以外に一緒に移住を予定している方がいれば教えてください。</a:t>
            </a:r>
          </a:p>
          <a:p>
            <a:r>
              <a:rPr kumimoji="1" lang="ja-JP" altLang="en-US" sz="1200" dirty="0"/>
              <a:t>　□　配偶者（夫・妻）　　　　□　子ども　　　名（年齢又は学年　　　　　　　　　 　）</a:t>
            </a:r>
          </a:p>
          <a:p>
            <a:r>
              <a:rPr kumimoji="1" lang="ja-JP" altLang="en-US" sz="1200" dirty="0"/>
              <a:t>　□　父　　　　　　　　　　　□　母　　　　　　　　 □　その他（　　　　　　　　　）</a:t>
            </a:r>
          </a:p>
        </p:txBody>
      </p:sp>
      <p:sp>
        <p:nvSpPr>
          <p:cNvPr id="29" name="テキスト ボックス 28"/>
          <p:cNvSpPr txBox="1"/>
          <p:nvPr/>
        </p:nvSpPr>
        <p:spPr>
          <a:xfrm>
            <a:off x="309614" y="2998977"/>
            <a:ext cx="7434209" cy="1046440"/>
          </a:xfrm>
          <a:prstGeom prst="rect">
            <a:avLst/>
          </a:prstGeom>
          <a:noFill/>
        </p:spPr>
        <p:txBody>
          <a:bodyPr wrap="square" rtlCol="0">
            <a:spAutoFit/>
          </a:bodyPr>
          <a:lstStyle/>
          <a:p>
            <a:r>
              <a:rPr kumimoji="1" lang="ja-JP" altLang="en-US" sz="1300" dirty="0"/>
              <a:t>４．今回のセミナーを知ったきっかけは何ですか。</a:t>
            </a:r>
          </a:p>
          <a:p>
            <a:r>
              <a:rPr kumimoji="1" lang="ja-JP" altLang="en-US" sz="1200" dirty="0"/>
              <a:t>　□　大町市移住総合サイト　　□　大町市</a:t>
            </a:r>
            <a:r>
              <a:rPr kumimoji="1" lang="en-US" altLang="ja-JP" sz="1200" dirty="0"/>
              <a:t>SNS</a:t>
            </a:r>
            <a:r>
              <a:rPr kumimoji="1" lang="ja-JP" altLang="en-US" sz="1200" dirty="0"/>
              <a:t>・</a:t>
            </a:r>
            <a:r>
              <a:rPr kumimoji="1" lang="en-US" altLang="ja-JP" sz="1200" dirty="0"/>
              <a:t>DM</a:t>
            </a:r>
            <a:r>
              <a:rPr kumimoji="1" lang="ja-JP" altLang="en-US" sz="1200" dirty="0"/>
              <a:t>　  □　</a:t>
            </a:r>
            <a:r>
              <a:rPr kumimoji="1" lang="en-US" altLang="ja-JP" sz="1200" dirty="0"/>
              <a:t>JOIN</a:t>
            </a:r>
            <a:r>
              <a:rPr kumimoji="1" lang="ja-JP" altLang="en-US" sz="1200" dirty="0"/>
              <a:t>ニッポン移住・交流ナビ</a:t>
            </a:r>
          </a:p>
          <a:p>
            <a:r>
              <a:rPr kumimoji="1" lang="ja-JP" altLang="en-US" sz="1200" dirty="0"/>
              <a:t>　□　ふるさと回帰支援センターＨＰ</a:t>
            </a:r>
            <a:r>
              <a:rPr kumimoji="1" lang="en-US" altLang="ja-JP" sz="1200" dirty="0"/>
              <a:t>/</a:t>
            </a:r>
            <a:r>
              <a:rPr kumimoji="1" lang="ja-JP" altLang="en-US" sz="1200" dirty="0"/>
              <a:t>窓口　　　　　　□　楽園信州ＨＰ</a:t>
            </a:r>
          </a:p>
          <a:p>
            <a:r>
              <a:rPr kumimoji="1" lang="ja-JP" altLang="en-US" sz="1200" dirty="0"/>
              <a:t>　□　長野県移住相談窓口（東京・名古屋・大阪）　　  □　田舎暮らしの本</a:t>
            </a:r>
          </a:p>
          <a:p>
            <a:r>
              <a:rPr kumimoji="1" lang="ja-JP" altLang="en-US" sz="1200" dirty="0"/>
              <a:t>　□　知人の紹介　　　　　　　□　その他（　　　　　　　　　　　　　　　　　　　　  ）</a:t>
            </a:r>
          </a:p>
        </p:txBody>
      </p:sp>
      <p:sp>
        <p:nvSpPr>
          <p:cNvPr id="30" name="テキスト ボックス 29"/>
          <p:cNvSpPr txBox="1"/>
          <p:nvPr/>
        </p:nvSpPr>
        <p:spPr>
          <a:xfrm>
            <a:off x="309614" y="4105028"/>
            <a:ext cx="7645400" cy="1046440"/>
          </a:xfrm>
          <a:prstGeom prst="rect">
            <a:avLst/>
          </a:prstGeom>
          <a:noFill/>
        </p:spPr>
        <p:txBody>
          <a:bodyPr wrap="square" rtlCol="0">
            <a:spAutoFit/>
          </a:bodyPr>
          <a:lstStyle/>
          <a:p>
            <a:r>
              <a:rPr kumimoji="1" lang="ja-JP" altLang="en-US" sz="1300" dirty="0"/>
              <a:t>５．大町市への移住を検討されている主な理由は何ですか。（複数回答可）</a:t>
            </a:r>
          </a:p>
          <a:p>
            <a:r>
              <a:rPr kumimoji="1" lang="ja-JP" altLang="en-US" sz="1200" dirty="0"/>
              <a:t>　□　気候や豊かな自然環境　　　　　　　　　　□　静かにのんびり過ごしたい</a:t>
            </a:r>
          </a:p>
          <a:p>
            <a:r>
              <a:rPr kumimoji="1" lang="ja-JP" altLang="en-US" sz="1200" dirty="0"/>
              <a:t>　□　趣味を楽しみたい（具体的に：　　　　　）□　より良い子育て環境</a:t>
            </a:r>
          </a:p>
          <a:p>
            <a:r>
              <a:rPr kumimoji="1" lang="ja-JP" altLang="en-US" sz="1200" dirty="0"/>
              <a:t>　□　農業・林業に携わりたい　　　　　　　　　□　知人・友人が近くにいる</a:t>
            </a:r>
          </a:p>
          <a:p>
            <a:r>
              <a:rPr kumimoji="1" lang="ja-JP" altLang="en-US" sz="1200" dirty="0"/>
              <a:t>　□　地域活動・住民間交流をしたい　　　　　　□　その他（　　　　　　 　　　　　 　）</a:t>
            </a:r>
          </a:p>
        </p:txBody>
      </p:sp>
      <p:sp>
        <p:nvSpPr>
          <p:cNvPr id="31" name="テキスト ボックス 30"/>
          <p:cNvSpPr txBox="1"/>
          <p:nvPr/>
        </p:nvSpPr>
        <p:spPr>
          <a:xfrm>
            <a:off x="309614" y="5214014"/>
            <a:ext cx="7645400" cy="1215717"/>
          </a:xfrm>
          <a:prstGeom prst="rect">
            <a:avLst/>
          </a:prstGeom>
          <a:noFill/>
        </p:spPr>
        <p:txBody>
          <a:bodyPr wrap="square" rtlCol="0">
            <a:spAutoFit/>
          </a:bodyPr>
          <a:lstStyle/>
          <a:p>
            <a:r>
              <a:rPr kumimoji="1" lang="ja-JP" altLang="en-US" sz="1300" dirty="0"/>
              <a:t>６．移住エリアとして希望する条件は何ですか。</a:t>
            </a:r>
          </a:p>
          <a:p>
            <a:r>
              <a:rPr kumimoji="1" lang="ja-JP" altLang="en-US" sz="1200" dirty="0"/>
              <a:t>　□　市街地・住宅地　　　　　　　　　　　　　□　山あいの地域</a:t>
            </a:r>
            <a:endParaRPr kumimoji="1" lang="en-US" altLang="ja-JP" sz="1200" dirty="0"/>
          </a:p>
          <a:p>
            <a:r>
              <a:rPr kumimoji="1" lang="ja-JP" altLang="en-US" sz="1200" dirty="0"/>
              <a:t>　　　</a:t>
            </a:r>
            <a:r>
              <a:rPr kumimoji="1" lang="en-US" altLang="ja-JP" sz="1200" dirty="0"/>
              <a:t>ex.</a:t>
            </a:r>
            <a:r>
              <a:rPr kumimoji="1" lang="ja-JP" altLang="en-US" sz="1200" dirty="0"/>
              <a:t>大型スーパーや病院、駅が近い　　　　　　　</a:t>
            </a:r>
            <a:r>
              <a:rPr kumimoji="1" lang="en-US" altLang="ja-JP" sz="1200" dirty="0"/>
              <a:t>ex.</a:t>
            </a:r>
            <a:r>
              <a:rPr kumimoji="1" lang="ja-JP" altLang="en-US" sz="1200" dirty="0"/>
              <a:t>湖やスキー場が近い　里山暮らしがしたい</a:t>
            </a:r>
          </a:p>
          <a:p>
            <a:r>
              <a:rPr kumimoji="1" lang="ja-JP" altLang="en-US" sz="1200" dirty="0"/>
              <a:t>　□　田園地域　　　　　　　　　　　　　　　　□　（　　　　　　　　　）市町村に近い</a:t>
            </a:r>
          </a:p>
          <a:p>
            <a:r>
              <a:rPr kumimoji="1" lang="ja-JP" altLang="en-US" sz="1200" dirty="0"/>
              <a:t>　　　</a:t>
            </a:r>
            <a:r>
              <a:rPr kumimoji="1" lang="en-US" altLang="ja-JP" sz="1200" dirty="0"/>
              <a:t>ex.</a:t>
            </a:r>
            <a:r>
              <a:rPr kumimoji="1" lang="ja-JP" altLang="en-US" sz="1200" dirty="0"/>
              <a:t>北アルプスの眺望が良い</a:t>
            </a:r>
            <a:endParaRPr kumimoji="1" lang="en-US" altLang="ja-JP" sz="1200" dirty="0"/>
          </a:p>
          <a:p>
            <a:r>
              <a:rPr kumimoji="1" lang="ja-JP" altLang="en-US" sz="1200" dirty="0"/>
              <a:t>　　　　積雪が少ない　　　　　　　　　　　　　□　その他（　　　　　　　　　　　　　）</a:t>
            </a:r>
          </a:p>
        </p:txBody>
      </p:sp>
      <p:sp>
        <p:nvSpPr>
          <p:cNvPr id="32" name="テキスト ボックス 31"/>
          <p:cNvSpPr txBox="1"/>
          <p:nvPr/>
        </p:nvSpPr>
        <p:spPr>
          <a:xfrm>
            <a:off x="309614" y="6491287"/>
            <a:ext cx="7893050" cy="861774"/>
          </a:xfrm>
          <a:prstGeom prst="rect">
            <a:avLst/>
          </a:prstGeom>
          <a:noFill/>
        </p:spPr>
        <p:txBody>
          <a:bodyPr wrap="square" rtlCol="0">
            <a:spAutoFit/>
          </a:bodyPr>
          <a:lstStyle/>
          <a:p>
            <a:r>
              <a:rPr kumimoji="1" lang="ja-JP" altLang="en-US" sz="1300" dirty="0"/>
              <a:t>７．移住後のご希望の住居スタイルは何ですか。</a:t>
            </a:r>
          </a:p>
          <a:p>
            <a:r>
              <a:rPr kumimoji="1" lang="ja-JP" altLang="en-US" sz="1200" dirty="0"/>
              <a:t>　□　公営住宅　　　　　　　　　　　　　　　　□　アパート　　（希望賃料：　  　 　 円）</a:t>
            </a:r>
          </a:p>
          <a:p>
            <a:r>
              <a:rPr kumimoji="1" lang="ja-JP" altLang="en-US" sz="1200" dirty="0"/>
              <a:t>　□　一戸建て賃貸（希望賃料：　　　　　円）　□　一戸建て購入（希望価格：　　 　   円）</a:t>
            </a:r>
          </a:p>
          <a:p>
            <a:r>
              <a:rPr kumimoji="1" lang="ja-JP" altLang="en-US" sz="1200" dirty="0"/>
              <a:t>　□　新築　　　　　　　　　　　　　　　　　　□　その他（　　　　　　　　　　　　　）</a:t>
            </a:r>
          </a:p>
        </p:txBody>
      </p:sp>
      <p:sp>
        <p:nvSpPr>
          <p:cNvPr id="33" name="テキスト ボックス 32"/>
          <p:cNvSpPr txBox="1"/>
          <p:nvPr/>
        </p:nvSpPr>
        <p:spPr>
          <a:xfrm>
            <a:off x="309614" y="7410742"/>
            <a:ext cx="7735160" cy="1292662"/>
          </a:xfrm>
          <a:prstGeom prst="rect">
            <a:avLst/>
          </a:prstGeom>
          <a:noFill/>
        </p:spPr>
        <p:txBody>
          <a:bodyPr wrap="square" rtlCol="0">
            <a:spAutoFit/>
          </a:bodyPr>
          <a:lstStyle/>
          <a:p>
            <a:r>
              <a:rPr kumimoji="1" lang="ja-JP" altLang="en-US" sz="1300" dirty="0"/>
              <a:t>８．移住後に希望するお仕事は何ですか。</a:t>
            </a:r>
            <a:endParaRPr kumimoji="1" lang="en-US" altLang="ja-JP" sz="1300" dirty="0"/>
          </a:p>
          <a:p>
            <a:r>
              <a:rPr kumimoji="1" lang="ja-JP" altLang="en-US" sz="1300" dirty="0"/>
              <a:t>　□　就職（番号：　　　　　　　　　）          □　起業（番号：　　　　　　　　　  ）</a:t>
            </a:r>
          </a:p>
          <a:p>
            <a:r>
              <a:rPr kumimoji="1" lang="ja-JP" altLang="en-US" sz="1300" dirty="0"/>
              <a:t>　</a:t>
            </a:r>
            <a:r>
              <a:rPr kumimoji="1" lang="en-US" altLang="ja-JP" sz="1300" dirty="0"/>
              <a:t>※</a:t>
            </a:r>
            <a:r>
              <a:rPr kumimoji="1" lang="ja-JP" altLang="en-US" sz="1300" dirty="0"/>
              <a:t>下記からお選びください</a:t>
            </a:r>
          </a:p>
          <a:p>
            <a:r>
              <a:rPr kumimoji="1" lang="ja-JP" altLang="en-US" sz="1300" dirty="0"/>
              <a:t>　　①農・林業　②製造・建設業　③情報通信業　④運輸・郵便業　⑤卸売・小売業　</a:t>
            </a:r>
            <a:endParaRPr kumimoji="1" lang="en-US" altLang="ja-JP" sz="1300" dirty="0"/>
          </a:p>
          <a:p>
            <a:r>
              <a:rPr kumimoji="1" lang="ja-JP" altLang="en-US" sz="1300" dirty="0"/>
              <a:t>　　⑥金融・保険業　⑦宿泊・飲食サービス業　⑧教育、学習支援　⑨医療、福祉　⑩その他</a:t>
            </a:r>
          </a:p>
          <a:p>
            <a:r>
              <a:rPr kumimoji="1" lang="ja-JP" altLang="en-US" sz="1300" dirty="0"/>
              <a:t>　□　テレワーク	　　　　　　　　　　　　     □　その他（　　　　　　　　　　　  ）</a:t>
            </a:r>
          </a:p>
        </p:txBody>
      </p:sp>
      <p:sp>
        <p:nvSpPr>
          <p:cNvPr id="35" name="テキスト ボックス 34"/>
          <p:cNvSpPr txBox="1"/>
          <p:nvPr/>
        </p:nvSpPr>
        <p:spPr>
          <a:xfrm>
            <a:off x="309614" y="8761085"/>
            <a:ext cx="7893050" cy="846386"/>
          </a:xfrm>
          <a:prstGeom prst="rect">
            <a:avLst/>
          </a:prstGeom>
          <a:noFill/>
        </p:spPr>
        <p:txBody>
          <a:bodyPr wrap="square" rtlCol="0">
            <a:spAutoFit/>
          </a:bodyPr>
          <a:lstStyle/>
          <a:p>
            <a:r>
              <a:rPr kumimoji="1" lang="ja-JP" altLang="en-US" sz="1300" dirty="0"/>
              <a:t>９．移住にあたって、お知りになりたい内容をご記入ください。</a:t>
            </a:r>
          </a:p>
          <a:p>
            <a:r>
              <a:rPr kumimoji="1" lang="ja-JP" altLang="en-US" sz="1200" dirty="0"/>
              <a:t>　□　住居　　□　気候　　□　交通の便　　□　仕事　　□　買い物環境　　　 □　学校教育</a:t>
            </a:r>
            <a:endParaRPr kumimoji="1" lang="en-US" altLang="ja-JP" sz="1200" dirty="0"/>
          </a:p>
          <a:p>
            <a:r>
              <a:rPr kumimoji="1" lang="ja-JP" altLang="en-US" sz="1200" dirty="0"/>
              <a:t>　□　医療・福祉サービス　　□　出産・子育て環境　　□　地域活動・住民間交流　　</a:t>
            </a:r>
            <a:endParaRPr kumimoji="1" lang="en-US" altLang="ja-JP" sz="1200" dirty="0"/>
          </a:p>
          <a:p>
            <a:r>
              <a:rPr kumimoji="1" lang="ja-JP" altLang="en-US" sz="1200" dirty="0"/>
              <a:t>　□　移住支援・サポート情報　　□　その他（　　　　　　　　　　　　　　　　　　　　）　　　　　　　　　　　　　　　　　　　　　　　　  </a:t>
            </a:r>
          </a:p>
        </p:txBody>
      </p:sp>
      <p:sp>
        <p:nvSpPr>
          <p:cNvPr id="36" name="テキスト ボックス 35"/>
          <p:cNvSpPr txBox="1"/>
          <p:nvPr/>
        </p:nvSpPr>
        <p:spPr>
          <a:xfrm>
            <a:off x="309614" y="9665152"/>
            <a:ext cx="7664450" cy="492443"/>
          </a:xfrm>
          <a:prstGeom prst="rect">
            <a:avLst/>
          </a:prstGeom>
          <a:noFill/>
        </p:spPr>
        <p:txBody>
          <a:bodyPr wrap="square" rtlCol="0">
            <a:spAutoFit/>
          </a:bodyPr>
          <a:lstStyle/>
          <a:p>
            <a:r>
              <a:rPr kumimoji="1" lang="en-US" altLang="ja-JP" sz="1300" dirty="0"/>
              <a:t>10</a:t>
            </a:r>
            <a:r>
              <a:rPr kumimoji="1" lang="ja-JP" altLang="en-US" sz="1300" dirty="0" err="1"/>
              <a:t>．</a:t>
            </a:r>
            <a:r>
              <a:rPr kumimoji="1" lang="ja-JP" altLang="en-US" sz="1300" dirty="0"/>
              <a:t>今後、移住に関する情報について、大町市から情報の提供をご希望されますか？</a:t>
            </a:r>
          </a:p>
          <a:p>
            <a:r>
              <a:rPr kumimoji="1" lang="ja-JP" altLang="en-US" sz="1200" dirty="0"/>
              <a:t>　□　メールで希望する　　　　□　郵送で希望する　　　　□　希望しない</a:t>
            </a:r>
          </a:p>
        </p:txBody>
      </p:sp>
      <p:sp>
        <p:nvSpPr>
          <p:cNvPr id="37" name="テキスト ボックス 18"/>
          <p:cNvSpPr txBox="1"/>
          <p:nvPr/>
        </p:nvSpPr>
        <p:spPr bwMode="auto">
          <a:xfrm>
            <a:off x="3694984" y="10311931"/>
            <a:ext cx="3486150" cy="247650"/>
          </a:xfrm>
          <a:prstGeom prst="rect">
            <a:avLst/>
          </a:prstGeom>
          <a:solidFill>
            <a:srgbClr val="FFFFFF"/>
          </a:solidFill>
          <a:ln w="9525">
            <a:solidFill>
              <a:srgbClr val="000000"/>
            </a:solidFill>
            <a:miter lim="800000"/>
            <a:headEnd/>
            <a:tailEnd/>
          </a:ln>
        </p:spPr>
        <p:txBody>
          <a:bodyPr rot="0" spcFirstLastPara="0" vert="horz" wrap="square" lIns="66960" tIns="8890" rIns="66960" bIns="8890" numCol="1" spcCol="0" rtlCol="0" fromWordArt="0" anchor="t" anchorCtr="0" forceAA="0" upright="1" compatLnSpc="1">
            <a:prstTxWarp prst="textNoShape">
              <a:avLst/>
            </a:prstTxWarp>
            <a:noAutofit/>
          </a:bodyPr>
          <a:lstStyle/>
          <a:p>
            <a:pPr algn="just">
              <a:spcAft>
                <a:spcPts val="0"/>
              </a:spcAft>
            </a:pPr>
            <a:r>
              <a:rPr lang="ja-JP" sz="1000" kern="100" dirty="0">
                <a:effectLst/>
                <a:latin typeface="Century" panose="02040604050505020304" pitchFamily="18" charset="0"/>
                <a:ea typeface="HG丸ｺﾞｼｯｸM-PRO" panose="020F0600000000000000" pitchFamily="50" charset="-128"/>
                <a:cs typeface="Times New Roman" panose="02020603050405020304" pitchFamily="18" charset="0"/>
              </a:rPr>
              <a:t>※アンケートにご協力いただきありがとうございました。</a:t>
            </a:r>
            <a:endParaRPr lang="ja-JP" sz="1050" kern="100" dirty="0">
              <a:effectLst/>
              <a:latin typeface="Century" panose="02040604050505020304" pitchFamily="18" charset="0"/>
              <a:ea typeface="ＭＳ 明朝" panose="02020609040205080304" pitchFamily="17" charset="-128"/>
              <a:cs typeface="Times New Roman" panose="02020603050405020304" pitchFamily="18" charset="0"/>
            </a:endParaRPr>
          </a:p>
        </p:txBody>
      </p:sp>
    </p:spTree>
    <p:extLst>
      <p:ext uri="{BB962C8B-B14F-4D97-AF65-F5344CB8AC3E}">
        <p14:creationId xmlns:p14="http://schemas.microsoft.com/office/powerpoint/2010/main" val="2206041355"/>
      </p:ext>
    </p:extLst>
  </p:cSld>
  <p:clrMapOvr>
    <a:masterClrMapping/>
  </p:clrMapOvr>
</p:sld>
</file>

<file path=ppt/theme/theme1.xml><?xml version="1.0" encoding="utf-8"?>
<a:theme xmlns:a="http://schemas.openxmlformats.org/drawingml/2006/main" name="Office テーマ">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2100</TotalTime>
  <Words>990</Words>
  <Application>Microsoft Office PowerPoint</Application>
  <PresentationFormat>ユーザー設定</PresentationFormat>
  <Paragraphs>99</Paragraphs>
  <Slides>2</Slides>
  <Notes>0</Notes>
  <HiddenSlides>0</HiddenSlides>
  <MMClips>0</MMClips>
  <ScaleCrop>false</ScaleCrop>
  <HeadingPairs>
    <vt:vector size="6" baseType="variant">
      <vt:variant>
        <vt:lpstr>使用されているフォント</vt:lpstr>
      </vt:variant>
      <vt:variant>
        <vt:i4>7</vt:i4>
      </vt:variant>
      <vt:variant>
        <vt:lpstr>テーマ</vt:lpstr>
      </vt:variant>
      <vt:variant>
        <vt:i4>1</vt:i4>
      </vt:variant>
      <vt:variant>
        <vt:lpstr>スライド タイトル</vt:lpstr>
      </vt:variant>
      <vt:variant>
        <vt:i4>2</vt:i4>
      </vt:variant>
    </vt:vector>
  </HeadingPairs>
  <TitlesOfParts>
    <vt:vector size="10" baseType="lpstr">
      <vt:lpstr>UD デジタル 教科書体 NK-R</vt:lpstr>
      <vt:lpstr>游ゴシック</vt:lpstr>
      <vt:lpstr>游明朝</vt:lpstr>
      <vt:lpstr>Arial</vt:lpstr>
      <vt:lpstr>Calibri</vt:lpstr>
      <vt:lpstr>Calibri Light</vt:lpstr>
      <vt:lpstr>Century</vt:lpstr>
      <vt:lpstr>Office テーマ</vt:lpstr>
      <vt:lpstr>PowerPoint プレゼンテーション</vt:lpstr>
      <vt:lpstr>PowerPoint プレゼンテーション</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西澤　剛志</dc:creator>
  <cp:lastModifiedBy>jp23003</cp:lastModifiedBy>
  <cp:revision>126</cp:revision>
  <cp:lastPrinted>2023-07-21T06:06:52Z</cp:lastPrinted>
  <dcterms:created xsi:type="dcterms:W3CDTF">2020-07-22T00:38:19Z</dcterms:created>
  <dcterms:modified xsi:type="dcterms:W3CDTF">2024-08-12T07:26:38Z</dcterms:modified>
</cp:coreProperties>
</file>